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39" r:id="rId3"/>
    <p:sldId id="334" r:id="rId5"/>
    <p:sldId id="329" r:id="rId6"/>
    <p:sldId id="378" r:id="rId7"/>
    <p:sldId id="379" r:id="rId8"/>
    <p:sldId id="380" r:id="rId9"/>
    <p:sldId id="381" r:id="rId10"/>
    <p:sldId id="326" r:id="rId11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5"/>
    </p:embeddedFont>
    <p:embeddedFont>
      <p:font typeface="Impact" panose="020B0806030902050204" pitchFamily="34" charset="0"/>
      <p:regular r:id="rId16"/>
    </p:embeddedFont>
    <p:embeddedFont>
      <p:font typeface="方正兰亭黑_GBK" panose="02000000000000000000" pitchFamily="2" charset="-122"/>
      <p:regular r:id="rId17"/>
    </p:embeddedFont>
    <p:embeddedFont>
      <p:font typeface="Watford DB" pitchFamily="2" charset="0"/>
      <p:regular r:id="rId18"/>
    </p:embeddedFont>
    <p:embeddedFont>
      <p:font typeface="方正兰亭粗黑_GBK" panose="02000000000000000000" pitchFamily="2" charset="-122"/>
      <p:regular r:id="rId19"/>
    </p:embeddedFont>
    <p:embeddedFont>
      <p:font typeface="方正兰亭粗黑简体" panose="02000000000000000000" pitchFamily="2" charset="-12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新宋体" panose="02010609030101010101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0070C6"/>
    <a:srgbClr val="0070C0"/>
    <a:srgbClr val="0066FF"/>
    <a:srgbClr val="0066CC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904" y="-1152"/>
      </p:cViewPr>
      <p:guideLst>
        <p:guide orient="horz" pos="1577"/>
        <p:guide pos="29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807E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A35D-850B-4413-9CCD-DDAD586B80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C53-5EA7-4A7B-B035-0D740D79EB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3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sp>
        <p:nvSpPr>
          <p:cNvPr id="24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sp>
        <p:nvSpPr>
          <p:cNvPr id="30" name="矩形 29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3330508" y="249973"/>
            <a:ext cx="2320919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5057670" y="250216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3"/>
          <p:cNvSpPr/>
          <p:nvPr userDrawn="1"/>
        </p:nvSpPr>
        <p:spPr>
          <a:xfrm>
            <a:off x="7910094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  <a:endParaRPr lang="zh-CN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1430102" y="2090401"/>
            <a:ext cx="6260551" cy="113592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-1" fmla="*/ 0 w 7762075"/>
              <a:gd name="connsiteY0-2" fmla="*/ 1079512 h 1079512"/>
              <a:gd name="connsiteX1-3" fmla="*/ 1917700 w 7762075"/>
              <a:gd name="connsiteY1-4" fmla="*/ 12 h 1079512"/>
              <a:gd name="connsiteX2-5" fmla="*/ 3810000 w 7762075"/>
              <a:gd name="connsiteY2-6" fmla="*/ 1054112 h 1079512"/>
              <a:gd name="connsiteX3-7" fmla="*/ 7762075 w 7762075"/>
              <a:gd name="connsiteY3-8" fmla="*/ 887355 h 1079512"/>
              <a:gd name="connsiteX0-9" fmla="*/ 0 w 7762075"/>
              <a:gd name="connsiteY0-10" fmla="*/ 1258016 h 1258016"/>
              <a:gd name="connsiteX1-11" fmla="*/ 1917700 w 7762075"/>
              <a:gd name="connsiteY1-12" fmla="*/ 178516 h 1258016"/>
              <a:gd name="connsiteX2-13" fmla="*/ 3810000 w 7762075"/>
              <a:gd name="connsiteY2-14" fmla="*/ 1232616 h 1258016"/>
              <a:gd name="connsiteX3-15" fmla="*/ 6120167 w 7762075"/>
              <a:gd name="connsiteY3-16" fmla="*/ 511 h 1258016"/>
              <a:gd name="connsiteX4" fmla="*/ 7762075 w 7762075"/>
              <a:gd name="connsiteY4" fmla="*/ 1065859 h 1258016"/>
              <a:gd name="connsiteX0-17" fmla="*/ 0 w 7872948"/>
              <a:gd name="connsiteY0-18" fmla="*/ 1257930 h 1296609"/>
              <a:gd name="connsiteX1-19" fmla="*/ 1917700 w 7872948"/>
              <a:gd name="connsiteY1-20" fmla="*/ 178430 h 1296609"/>
              <a:gd name="connsiteX2-21" fmla="*/ 3810000 w 7872948"/>
              <a:gd name="connsiteY2-22" fmla="*/ 1232530 h 1296609"/>
              <a:gd name="connsiteX3-23" fmla="*/ 6120167 w 7872948"/>
              <a:gd name="connsiteY3-24" fmla="*/ 425 h 1296609"/>
              <a:gd name="connsiteX4-25" fmla="*/ 7872948 w 7872948"/>
              <a:gd name="connsiteY4-26" fmla="*/ 1296361 h 1296609"/>
              <a:gd name="connsiteX0-27" fmla="*/ 0 w 7872948"/>
              <a:gd name="connsiteY0-28" fmla="*/ 1257930 h 1296609"/>
              <a:gd name="connsiteX1-29" fmla="*/ 1650430 w 7872948"/>
              <a:gd name="connsiteY1-30" fmla="*/ 263677 h 1296609"/>
              <a:gd name="connsiteX2-31" fmla="*/ 3810000 w 7872948"/>
              <a:gd name="connsiteY2-32" fmla="*/ 1232530 h 1296609"/>
              <a:gd name="connsiteX3-33" fmla="*/ 6120167 w 7872948"/>
              <a:gd name="connsiteY3-34" fmla="*/ 425 h 1296609"/>
              <a:gd name="connsiteX4-35" fmla="*/ 7872948 w 7872948"/>
              <a:gd name="connsiteY4-36" fmla="*/ 1296361 h 1296609"/>
              <a:gd name="connsiteX0-37" fmla="*/ 0 w 7872948"/>
              <a:gd name="connsiteY0-38" fmla="*/ 1257930 h 1296609"/>
              <a:gd name="connsiteX1-39" fmla="*/ 1650430 w 7872948"/>
              <a:gd name="connsiteY1-40" fmla="*/ 263677 h 1296609"/>
              <a:gd name="connsiteX2-41" fmla="*/ 3430071 w 7872948"/>
              <a:gd name="connsiteY2-42" fmla="*/ 1226591 h 1296609"/>
              <a:gd name="connsiteX3-43" fmla="*/ 6120167 w 7872948"/>
              <a:gd name="connsiteY3-44" fmla="*/ 425 h 1296609"/>
              <a:gd name="connsiteX4-45" fmla="*/ 7872948 w 7872948"/>
              <a:gd name="connsiteY4-46" fmla="*/ 1296361 h 1296609"/>
              <a:gd name="connsiteX0-47" fmla="*/ 0 w 7872948"/>
              <a:gd name="connsiteY0-48" fmla="*/ 1191562 h 1230254"/>
              <a:gd name="connsiteX1-49" fmla="*/ 1650430 w 7872948"/>
              <a:gd name="connsiteY1-50" fmla="*/ 197309 h 1230254"/>
              <a:gd name="connsiteX2-51" fmla="*/ 3430071 w 7872948"/>
              <a:gd name="connsiteY2-52" fmla="*/ 1160223 h 1230254"/>
              <a:gd name="connsiteX3-53" fmla="*/ 5639957 w 7872948"/>
              <a:gd name="connsiteY3-54" fmla="*/ 447 h 1230254"/>
              <a:gd name="connsiteX4-55" fmla="*/ 7872948 w 7872948"/>
              <a:gd name="connsiteY4-56" fmla="*/ 1229993 h 1230254"/>
              <a:gd name="connsiteX0-57" fmla="*/ 0 w 7681228"/>
              <a:gd name="connsiteY0-58" fmla="*/ 1191632 h 1191632"/>
              <a:gd name="connsiteX1-59" fmla="*/ 1650430 w 7681228"/>
              <a:gd name="connsiteY1-60" fmla="*/ 197379 h 1191632"/>
              <a:gd name="connsiteX2-61" fmla="*/ 3430071 w 7681228"/>
              <a:gd name="connsiteY2-62" fmla="*/ 1160293 h 1191632"/>
              <a:gd name="connsiteX3-63" fmla="*/ 5639957 w 7681228"/>
              <a:gd name="connsiteY3-64" fmla="*/ 517 h 1191632"/>
              <a:gd name="connsiteX4-65" fmla="*/ 7681228 w 7681228"/>
              <a:gd name="connsiteY4-66" fmla="*/ 1053214 h 1191632"/>
              <a:gd name="connsiteX0-67" fmla="*/ 0 w 7681228"/>
              <a:gd name="connsiteY0-68" fmla="*/ 1191576 h 1191576"/>
              <a:gd name="connsiteX1-69" fmla="*/ 1650430 w 7681228"/>
              <a:gd name="connsiteY1-70" fmla="*/ 197323 h 1191576"/>
              <a:gd name="connsiteX2-71" fmla="*/ 3430071 w 7681228"/>
              <a:gd name="connsiteY2-72" fmla="*/ 1160237 h 1191576"/>
              <a:gd name="connsiteX3-73" fmla="*/ 5639957 w 7681228"/>
              <a:gd name="connsiteY3-74" fmla="*/ 461 h 1191576"/>
              <a:gd name="connsiteX4-75" fmla="*/ 7681228 w 7681228"/>
              <a:gd name="connsiteY4-76" fmla="*/ 1053158 h 1191576"/>
              <a:gd name="connsiteX0-77" fmla="*/ 0 w 7826216"/>
              <a:gd name="connsiteY0-78" fmla="*/ 1191456 h 1508838"/>
              <a:gd name="connsiteX1-79" fmla="*/ 1650430 w 7826216"/>
              <a:gd name="connsiteY1-80" fmla="*/ 197203 h 1508838"/>
              <a:gd name="connsiteX2-81" fmla="*/ 3430071 w 7826216"/>
              <a:gd name="connsiteY2-82" fmla="*/ 1160117 h 1508838"/>
              <a:gd name="connsiteX3-83" fmla="*/ 5639957 w 7826216"/>
              <a:gd name="connsiteY3-84" fmla="*/ 341 h 1508838"/>
              <a:gd name="connsiteX4-85" fmla="*/ 7826216 w 7826216"/>
              <a:gd name="connsiteY4-86" fmla="*/ 1498311 h 1508838"/>
              <a:gd name="connsiteX0-87" fmla="*/ 0 w 7826216"/>
              <a:gd name="connsiteY0-88" fmla="*/ 1008617 h 1327197"/>
              <a:gd name="connsiteX1-89" fmla="*/ 1650430 w 7826216"/>
              <a:gd name="connsiteY1-90" fmla="*/ 14364 h 1327197"/>
              <a:gd name="connsiteX2-91" fmla="*/ 3430071 w 7826216"/>
              <a:gd name="connsiteY2-92" fmla="*/ 977278 h 1327197"/>
              <a:gd name="connsiteX3-93" fmla="*/ 5725245 w 7826216"/>
              <a:gd name="connsiteY3-94" fmla="*/ 382 h 1327197"/>
              <a:gd name="connsiteX4-95" fmla="*/ 7826216 w 7826216"/>
              <a:gd name="connsiteY4-96" fmla="*/ 1315472 h 1327197"/>
              <a:gd name="connsiteX0-97" fmla="*/ 0 w 7826216"/>
              <a:gd name="connsiteY0-98" fmla="*/ 1008617 h 1327197"/>
              <a:gd name="connsiteX1-99" fmla="*/ 1650430 w 7826216"/>
              <a:gd name="connsiteY1-100" fmla="*/ 14364 h 1327197"/>
              <a:gd name="connsiteX2-101" fmla="*/ 3737105 w 7826216"/>
              <a:gd name="connsiteY2-102" fmla="*/ 1136304 h 1327197"/>
              <a:gd name="connsiteX3-103" fmla="*/ 5725245 w 7826216"/>
              <a:gd name="connsiteY3-104" fmla="*/ 382 h 1327197"/>
              <a:gd name="connsiteX4-105" fmla="*/ 7826216 w 7826216"/>
              <a:gd name="connsiteY4-106" fmla="*/ 1315472 h 1327197"/>
              <a:gd name="connsiteX0-107" fmla="*/ 0 w 7826216"/>
              <a:gd name="connsiteY0-108" fmla="*/ 1008617 h 1327197"/>
              <a:gd name="connsiteX1-109" fmla="*/ 1650430 w 7826216"/>
              <a:gd name="connsiteY1-110" fmla="*/ 14364 h 1327197"/>
              <a:gd name="connsiteX2-111" fmla="*/ 3737105 w 7826216"/>
              <a:gd name="connsiteY2-112" fmla="*/ 1136304 h 1327197"/>
              <a:gd name="connsiteX3-113" fmla="*/ 5725245 w 7826216"/>
              <a:gd name="connsiteY3-114" fmla="*/ 382 h 1327197"/>
              <a:gd name="connsiteX4-115" fmla="*/ 7826216 w 7826216"/>
              <a:gd name="connsiteY4-116" fmla="*/ 1315472 h 1327197"/>
              <a:gd name="connsiteX0-117" fmla="*/ 0 w 7826216"/>
              <a:gd name="connsiteY0-118" fmla="*/ 1008617 h 1327197"/>
              <a:gd name="connsiteX1-119" fmla="*/ 1650430 w 7826216"/>
              <a:gd name="connsiteY1-120" fmla="*/ 14364 h 1327197"/>
              <a:gd name="connsiteX2-121" fmla="*/ 3737105 w 7826216"/>
              <a:gd name="connsiteY2-122" fmla="*/ 1136304 h 1327197"/>
              <a:gd name="connsiteX3-123" fmla="*/ 5725245 w 7826216"/>
              <a:gd name="connsiteY3-124" fmla="*/ 382 h 1327197"/>
              <a:gd name="connsiteX4-125" fmla="*/ 7826216 w 7826216"/>
              <a:gd name="connsiteY4-126" fmla="*/ 1315472 h 1327197"/>
              <a:gd name="connsiteX0-127" fmla="*/ 0 w 7826216"/>
              <a:gd name="connsiteY0-128" fmla="*/ 994938 h 1314128"/>
              <a:gd name="connsiteX1-129" fmla="*/ 1650430 w 7826216"/>
              <a:gd name="connsiteY1-130" fmla="*/ 685 h 1314128"/>
              <a:gd name="connsiteX2-131" fmla="*/ 3737105 w 7826216"/>
              <a:gd name="connsiteY2-132" fmla="*/ 1122625 h 1314128"/>
              <a:gd name="connsiteX3-133" fmla="*/ 5946991 w 7826216"/>
              <a:gd name="connsiteY3-134" fmla="*/ 66216 h 1314128"/>
              <a:gd name="connsiteX4-135" fmla="*/ 7826216 w 7826216"/>
              <a:gd name="connsiteY4-136" fmla="*/ 1301793 h 1314128"/>
              <a:gd name="connsiteX0-137" fmla="*/ 0 w 7826216"/>
              <a:gd name="connsiteY0-138" fmla="*/ 929125 h 1248315"/>
              <a:gd name="connsiteX1-139" fmla="*/ 1641902 w 7826216"/>
              <a:gd name="connsiteY1-140" fmla="*/ 30287 h 1248315"/>
              <a:gd name="connsiteX2-141" fmla="*/ 3737105 w 7826216"/>
              <a:gd name="connsiteY2-142" fmla="*/ 1056812 h 1248315"/>
              <a:gd name="connsiteX3-143" fmla="*/ 5946991 w 7826216"/>
              <a:gd name="connsiteY3-144" fmla="*/ 403 h 1248315"/>
              <a:gd name="connsiteX4-145" fmla="*/ 7826216 w 7826216"/>
              <a:gd name="connsiteY4-146" fmla="*/ 1235980 h 1248315"/>
              <a:gd name="connsiteX0-147" fmla="*/ 0 w 7826216"/>
              <a:gd name="connsiteY0-148" fmla="*/ 929125 h 1248315"/>
              <a:gd name="connsiteX1-149" fmla="*/ 1641902 w 7826216"/>
              <a:gd name="connsiteY1-150" fmla="*/ 30287 h 1248315"/>
              <a:gd name="connsiteX2-151" fmla="*/ 3941795 w 7826216"/>
              <a:gd name="connsiteY2-152" fmla="*/ 1088617 h 1248315"/>
              <a:gd name="connsiteX3-153" fmla="*/ 5946991 w 7826216"/>
              <a:gd name="connsiteY3-154" fmla="*/ 403 h 1248315"/>
              <a:gd name="connsiteX4-155" fmla="*/ 7826216 w 7826216"/>
              <a:gd name="connsiteY4-156" fmla="*/ 1235980 h 1248315"/>
              <a:gd name="connsiteX0-157" fmla="*/ 0 w 7698285"/>
              <a:gd name="connsiteY0-158" fmla="*/ 929138 h 1201018"/>
              <a:gd name="connsiteX1-159" fmla="*/ 1641902 w 7698285"/>
              <a:gd name="connsiteY1-160" fmla="*/ 30300 h 1201018"/>
              <a:gd name="connsiteX2-161" fmla="*/ 3941795 w 7698285"/>
              <a:gd name="connsiteY2-162" fmla="*/ 1088630 h 1201018"/>
              <a:gd name="connsiteX3-163" fmla="*/ 5946991 w 7698285"/>
              <a:gd name="connsiteY3-164" fmla="*/ 416 h 1201018"/>
              <a:gd name="connsiteX4-165" fmla="*/ 7698285 w 7698285"/>
              <a:gd name="connsiteY4-166" fmla="*/ 1188285 h 1201018"/>
              <a:gd name="connsiteX0-167" fmla="*/ 0 w 7698285"/>
              <a:gd name="connsiteY0-168" fmla="*/ 929194 h 1188341"/>
              <a:gd name="connsiteX1-169" fmla="*/ 1641902 w 7698285"/>
              <a:gd name="connsiteY1-170" fmla="*/ 30356 h 1188341"/>
              <a:gd name="connsiteX2-171" fmla="*/ 3941795 w 7698285"/>
              <a:gd name="connsiteY2-172" fmla="*/ 1088686 h 1188341"/>
              <a:gd name="connsiteX3-173" fmla="*/ 5946991 w 7698285"/>
              <a:gd name="connsiteY3-174" fmla="*/ 472 h 1188341"/>
              <a:gd name="connsiteX4-175" fmla="*/ 7698285 w 7698285"/>
              <a:gd name="connsiteY4-176" fmla="*/ 1188341 h 1188341"/>
              <a:gd name="connsiteX0-177" fmla="*/ 0 w 7766515"/>
              <a:gd name="connsiteY0-178" fmla="*/ 1064367 h 1188341"/>
              <a:gd name="connsiteX1-179" fmla="*/ 1710132 w 7766515"/>
              <a:gd name="connsiteY1-180" fmla="*/ 30356 h 1188341"/>
              <a:gd name="connsiteX2-181" fmla="*/ 4010025 w 7766515"/>
              <a:gd name="connsiteY2-182" fmla="*/ 1088686 h 1188341"/>
              <a:gd name="connsiteX3-183" fmla="*/ 6015221 w 7766515"/>
              <a:gd name="connsiteY3-184" fmla="*/ 472 h 1188341"/>
              <a:gd name="connsiteX4-185" fmla="*/ 7766515 w 7766515"/>
              <a:gd name="connsiteY4-186" fmla="*/ 1188341 h 1188341"/>
              <a:gd name="connsiteX0-187" fmla="*/ 0 w 7809158"/>
              <a:gd name="connsiteY0-188" fmla="*/ 682705 h 1188341"/>
              <a:gd name="connsiteX1-189" fmla="*/ 1752775 w 7809158"/>
              <a:gd name="connsiteY1-190" fmla="*/ 30356 h 1188341"/>
              <a:gd name="connsiteX2-191" fmla="*/ 4052668 w 7809158"/>
              <a:gd name="connsiteY2-192" fmla="*/ 1088686 h 1188341"/>
              <a:gd name="connsiteX3-193" fmla="*/ 6057864 w 7809158"/>
              <a:gd name="connsiteY3-194" fmla="*/ 472 h 1188341"/>
              <a:gd name="connsiteX4-195" fmla="*/ 7809158 w 7809158"/>
              <a:gd name="connsiteY4-196" fmla="*/ 1188341 h 1188341"/>
              <a:gd name="connsiteX0-197" fmla="*/ 0 w 7809158"/>
              <a:gd name="connsiteY0-198" fmla="*/ 682705 h 1188341"/>
              <a:gd name="connsiteX1-199" fmla="*/ 1752775 w 7809158"/>
              <a:gd name="connsiteY1-200" fmla="*/ 30356 h 1188341"/>
              <a:gd name="connsiteX2-201" fmla="*/ 4052668 w 7809158"/>
              <a:gd name="connsiteY2-202" fmla="*/ 1088686 h 1188341"/>
              <a:gd name="connsiteX3-203" fmla="*/ 6057864 w 7809158"/>
              <a:gd name="connsiteY3-204" fmla="*/ 472 h 1188341"/>
              <a:gd name="connsiteX4-205" fmla="*/ 7809158 w 7809158"/>
              <a:gd name="connsiteY4-206" fmla="*/ 1188341 h 1188341"/>
              <a:gd name="connsiteX0-207" fmla="*/ 0 w 7800630"/>
              <a:gd name="connsiteY0-208" fmla="*/ 1104124 h 1188341"/>
              <a:gd name="connsiteX1-209" fmla="*/ 1744247 w 7800630"/>
              <a:gd name="connsiteY1-210" fmla="*/ 30356 h 1188341"/>
              <a:gd name="connsiteX2-211" fmla="*/ 4044140 w 7800630"/>
              <a:gd name="connsiteY2-212" fmla="*/ 1088686 h 1188341"/>
              <a:gd name="connsiteX3-213" fmla="*/ 6049336 w 7800630"/>
              <a:gd name="connsiteY3-214" fmla="*/ 472 h 1188341"/>
              <a:gd name="connsiteX4-215" fmla="*/ 7800630 w 7800630"/>
              <a:gd name="connsiteY4-216" fmla="*/ 1188341 h 1188341"/>
              <a:gd name="connsiteX0-217" fmla="*/ 0 w 7800630"/>
              <a:gd name="connsiteY0-218" fmla="*/ 1120027 h 1188341"/>
              <a:gd name="connsiteX1-219" fmla="*/ 1744247 w 7800630"/>
              <a:gd name="connsiteY1-220" fmla="*/ 30356 h 1188341"/>
              <a:gd name="connsiteX2-221" fmla="*/ 4044140 w 7800630"/>
              <a:gd name="connsiteY2-222" fmla="*/ 1088686 h 1188341"/>
              <a:gd name="connsiteX3-223" fmla="*/ 6049336 w 7800630"/>
              <a:gd name="connsiteY3-224" fmla="*/ 472 h 1188341"/>
              <a:gd name="connsiteX4-225" fmla="*/ 7800630 w 7800630"/>
              <a:gd name="connsiteY4-226" fmla="*/ 1188341 h 1188341"/>
              <a:gd name="connsiteX0-227" fmla="*/ 0 w 7800630"/>
              <a:gd name="connsiteY0-228" fmla="*/ 1120027 h 1188341"/>
              <a:gd name="connsiteX1-229" fmla="*/ 1744247 w 7800630"/>
              <a:gd name="connsiteY1-230" fmla="*/ 30356 h 1188341"/>
              <a:gd name="connsiteX2-231" fmla="*/ 4044140 w 7800630"/>
              <a:gd name="connsiteY2-232" fmla="*/ 1088686 h 1188341"/>
              <a:gd name="connsiteX3-233" fmla="*/ 6049336 w 7800630"/>
              <a:gd name="connsiteY3-234" fmla="*/ 472 h 1188341"/>
              <a:gd name="connsiteX4-235" fmla="*/ 7800630 w 7800630"/>
              <a:gd name="connsiteY4-236" fmla="*/ 1188341 h 1188341"/>
              <a:gd name="connsiteX0-237" fmla="*/ 0 w 7851801"/>
              <a:gd name="connsiteY0-238" fmla="*/ 1120082 h 1120082"/>
              <a:gd name="connsiteX1-239" fmla="*/ 1744247 w 7851801"/>
              <a:gd name="connsiteY1-240" fmla="*/ 30411 h 1120082"/>
              <a:gd name="connsiteX2-241" fmla="*/ 4044140 w 7851801"/>
              <a:gd name="connsiteY2-242" fmla="*/ 1088741 h 1120082"/>
              <a:gd name="connsiteX3-243" fmla="*/ 6049336 w 7851801"/>
              <a:gd name="connsiteY3-244" fmla="*/ 527 h 1120082"/>
              <a:gd name="connsiteX4-245" fmla="*/ 7851801 w 7851801"/>
              <a:gd name="connsiteY4-246" fmla="*/ 1061175 h 1120082"/>
              <a:gd name="connsiteX0-247" fmla="*/ 0 w 7851801"/>
              <a:gd name="connsiteY0-248" fmla="*/ 1120082 h 1120082"/>
              <a:gd name="connsiteX1-249" fmla="*/ 1744247 w 7851801"/>
              <a:gd name="connsiteY1-250" fmla="*/ 30411 h 1120082"/>
              <a:gd name="connsiteX2-251" fmla="*/ 4044140 w 7851801"/>
              <a:gd name="connsiteY2-252" fmla="*/ 1088741 h 1120082"/>
              <a:gd name="connsiteX3-253" fmla="*/ 6049336 w 7851801"/>
              <a:gd name="connsiteY3-254" fmla="*/ 527 h 1120082"/>
              <a:gd name="connsiteX4-255" fmla="*/ 7851801 w 7851801"/>
              <a:gd name="connsiteY4-256" fmla="*/ 1061175 h 1120082"/>
              <a:gd name="connsiteX0-257" fmla="*/ 0 w 7851801"/>
              <a:gd name="connsiteY0-258" fmla="*/ 1120082 h 1120082"/>
              <a:gd name="connsiteX1-259" fmla="*/ 1744247 w 7851801"/>
              <a:gd name="connsiteY1-260" fmla="*/ 30411 h 1120082"/>
              <a:gd name="connsiteX2-261" fmla="*/ 4044140 w 7851801"/>
              <a:gd name="connsiteY2-262" fmla="*/ 1088741 h 1120082"/>
              <a:gd name="connsiteX3-263" fmla="*/ 6049336 w 7851801"/>
              <a:gd name="connsiteY3-264" fmla="*/ 527 h 1120082"/>
              <a:gd name="connsiteX4-265" fmla="*/ 7851801 w 7851801"/>
              <a:gd name="connsiteY4-266" fmla="*/ 1061175 h 1120082"/>
              <a:gd name="connsiteX0-267" fmla="*/ 0 w 7851801"/>
              <a:gd name="connsiteY0-268" fmla="*/ 1119555 h 1119555"/>
              <a:gd name="connsiteX1-269" fmla="*/ 1744247 w 7851801"/>
              <a:gd name="connsiteY1-270" fmla="*/ 29884 h 1119555"/>
              <a:gd name="connsiteX2-271" fmla="*/ 4044140 w 7851801"/>
              <a:gd name="connsiteY2-272" fmla="*/ 1088214 h 1119555"/>
              <a:gd name="connsiteX3-273" fmla="*/ 6049336 w 7851801"/>
              <a:gd name="connsiteY3-274" fmla="*/ 0 h 1119555"/>
              <a:gd name="connsiteX4-275" fmla="*/ 7851801 w 7851801"/>
              <a:gd name="connsiteY4-276" fmla="*/ 1060648 h 1119555"/>
              <a:gd name="connsiteX0-277" fmla="*/ 0 w 7851801"/>
              <a:gd name="connsiteY0-278" fmla="*/ 1119555 h 1119555"/>
              <a:gd name="connsiteX1-279" fmla="*/ 1744247 w 7851801"/>
              <a:gd name="connsiteY1-280" fmla="*/ 29884 h 1119555"/>
              <a:gd name="connsiteX2-281" fmla="*/ 4044140 w 7851801"/>
              <a:gd name="connsiteY2-282" fmla="*/ 1088214 h 1119555"/>
              <a:gd name="connsiteX3-283" fmla="*/ 6049336 w 7851801"/>
              <a:gd name="connsiteY3-284" fmla="*/ 0 h 1119555"/>
              <a:gd name="connsiteX4-285" fmla="*/ 7851801 w 7851801"/>
              <a:gd name="connsiteY4-286" fmla="*/ 1060648 h 1119555"/>
              <a:gd name="connsiteX0-287" fmla="*/ 0 w 7851801"/>
              <a:gd name="connsiteY0-288" fmla="*/ 1119555 h 1119555"/>
              <a:gd name="connsiteX1-289" fmla="*/ 2349784 w 7851801"/>
              <a:gd name="connsiteY1-290" fmla="*/ 13981 h 1119555"/>
              <a:gd name="connsiteX2-291" fmla="*/ 4044140 w 7851801"/>
              <a:gd name="connsiteY2-292" fmla="*/ 1088214 h 1119555"/>
              <a:gd name="connsiteX3-293" fmla="*/ 6049336 w 7851801"/>
              <a:gd name="connsiteY3-294" fmla="*/ 0 h 1119555"/>
              <a:gd name="connsiteX4-295" fmla="*/ 7851801 w 7851801"/>
              <a:gd name="connsiteY4-296" fmla="*/ 1060648 h 1119555"/>
              <a:gd name="connsiteX0-297" fmla="*/ 0 w 7118332"/>
              <a:gd name="connsiteY0-298" fmla="*/ 1079799 h 1088237"/>
              <a:gd name="connsiteX1-299" fmla="*/ 1616315 w 7118332"/>
              <a:gd name="connsiteY1-300" fmla="*/ 13981 h 1088237"/>
              <a:gd name="connsiteX2-301" fmla="*/ 3310671 w 7118332"/>
              <a:gd name="connsiteY2-302" fmla="*/ 1088214 h 1088237"/>
              <a:gd name="connsiteX3-303" fmla="*/ 5315867 w 7118332"/>
              <a:gd name="connsiteY3-304" fmla="*/ 0 h 1088237"/>
              <a:gd name="connsiteX4-305" fmla="*/ 7118332 w 7118332"/>
              <a:gd name="connsiteY4-306" fmla="*/ 1060648 h 1088237"/>
              <a:gd name="connsiteX0-307" fmla="*/ 0 w 7118332"/>
              <a:gd name="connsiteY0-308" fmla="*/ 1079799 h 1088237"/>
              <a:gd name="connsiteX1-309" fmla="*/ 1616315 w 7118332"/>
              <a:gd name="connsiteY1-310" fmla="*/ 13981 h 1088237"/>
              <a:gd name="connsiteX2-311" fmla="*/ 3310671 w 7118332"/>
              <a:gd name="connsiteY2-312" fmla="*/ 1088214 h 1088237"/>
              <a:gd name="connsiteX3-313" fmla="*/ 5315867 w 7118332"/>
              <a:gd name="connsiteY3-314" fmla="*/ 0 h 1088237"/>
              <a:gd name="connsiteX4-315" fmla="*/ 7118332 w 7118332"/>
              <a:gd name="connsiteY4-316" fmla="*/ 1060648 h 1088237"/>
              <a:gd name="connsiteX0-317" fmla="*/ 0 w 7118332"/>
              <a:gd name="connsiteY0-318" fmla="*/ 1065820 h 1074258"/>
              <a:gd name="connsiteX1-319" fmla="*/ 1616315 w 7118332"/>
              <a:gd name="connsiteY1-320" fmla="*/ 2 h 1074258"/>
              <a:gd name="connsiteX2-321" fmla="*/ 3310671 w 7118332"/>
              <a:gd name="connsiteY2-322" fmla="*/ 1074235 h 1074258"/>
              <a:gd name="connsiteX3-323" fmla="*/ 4974720 w 7118332"/>
              <a:gd name="connsiteY3-324" fmla="*/ 1924 h 1074258"/>
              <a:gd name="connsiteX4-325" fmla="*/ 7118332 w 7118332"/>
              <a:gd name="connsiteY4-326" fmla="*/ 1046669 h 1074258"/>
              <a:gd name="connsiteX0-327" fmla="*/ 0 w 6623667"/>
              <a:gd name="connsiteY0-328" fmla="*/ 1065820 h 1074258"/>
              <a:gd name="connsiteX1-329" fmla="*/ 1616315 w 6623667"/>
              <a:gd name="connsiteY1-330" fmla="*/ 2 h 1074258"/>
              <a:gd name="connsiteX2-331" fmla="*/ 3310671 w 6623667"/>
              <a:gd name="connsiteY2-332" fmla="*/ 1074235 h 1074258"/>
              <a:gd name="connsiteX3-333" fmla="*/ 4974720 w 6623667"/>
              <a:gd name="connsiteY3-334" fmla="*/ 1924 h 1074258"/>
              <a:gd name="connsiteX4-335" fmla="*/ 6623667 w 6623667"/>
              <a:gd name="connsiteY4-336" fmla="*/ 1038718 h 1074258"/>
              <a:gd name="connsiteX0-337" fmla="*/ 0 w 6478679"/>
              <a:gd name="connsiteY0-338" fmla="*/ 1065820 h 1074258"/>
              <a:gd name="connsiteX1-339" fmla="*/ 1616315 w 6478679"/>
              <a:gd name="connsiteY1-340" fmla="*/ 2 h 1074258"/>
              <a:gd name="connsiteX2-341" fmla="*/ 3310671 w 6478679"/>
              <a:gd name="connsiteY2-342" fmla="*/ 1074235 h 1074258"/>
              <a:gd name="connsiteX3-343" fmla="*/ 4974720 w 6478679"/>
              <a:gd name="connsiteY3-344" fmla="*/ 1924 h 1074258"/>
              <a:gd name="connsiteX4-345" fmla="*/ 6478679 w 6478679"/>
              <a:gd name="connsiteY4-346" fmla="*/ 1070523 h 1074258"/>
              <a:gd name="connsiteX0-347" fmla="*/ 0 w 6700425"/>
              <a:gd name="connsiteY0-348" fmla="*/ 1065820 h 1074258"/>
              <a:gd name="connsiteX1-349" fmla="*/ 1616315 w 6700425"/>
              <a:gd name="connsiteY1-350" fmla="*/ 2 h 1074258"/>
              <a:gd name="connsiteX2-351" fmla="*/ 3310671 w 6700425"/>
              <a:gd name="connsiteY2-352" fmla="*/ 1074235 h 1074258"/>
              <a:gd name="connsiteX3-353" fmla="*/ 4974720 w 6700425"/>
              <a:gd name="connsiteY3-354" fmla="*/ 1924 h 1074258"/>
              <a:gd name="connsiteX4-355" fmla="*/ 6700425 w 6700425"/>
              <a:gd name="connsiteY4-356" fmla="*/ 1038717 h 1074258"/>
              <a:gd name="connsiteX0-357" fmla="*/ 0 w 6700425"/>
              <a:gd name="connsiteY0-358" fmla="*/ 1127507 h 1135945"/>
              <a:gd name="connsiteX1-359" fmla="*/ 1616315 w 6700425"/>
              <a:gd name="connsiteY1-360" fmla="*/ 61689 h 1135945"/>
              <a:gd name="connsiteX2-361" fmla="*/ 3310671 w 6700425"/>
              <a:gd name="connsiteY2-362" fmla="*/ 1135922 h 1135945"/>
              <a:gd name="connsiteX3-363" fmla="*/ 5034421 w 6700425"/>
              <a:gd name="connsiteY3-364" fmla="*/ 0 h 1135945"/>
              <a:gd name="connsiteX4-365" fmla="*/ 6700425 w 6700425"/>
              <a:gd name="connsiteY4-366" fmla="*/ 1100404 h 1135945"/>
              <a:gd name="connsiteX0-367" fmla="*/ 0 w 6700425"/>
              <a:gd name="connsiteY0-368" fmla="*/ 1127507 h 1135945"/>
              <a:gd name="connsiteX1-369" fmla="*/ 1616315 w 6700425"/>
              <a:gd name="connsiteY1-370" fmla="*/ 61689 h 1135945"/>
              <a:gd name="connsiteX2-371" fmla="*/ 3310671 w 6700425"/>
              <a:gd name="connsiteY2-372" fmla="*/ 1135922 h 1135945"/>
              <a:gd name="connsiteX3-373" fmla="*/ 5034421 w 6700425"/>
              <a:gd name="connsiteY3-374" fmla="*/ 0 h 1135945"/>
              <a:gd name="connsiteX4-375" fmla="*/ 6700425 w 6700425"/>
              <a:gd name="connsiteY4-376" fmla="*/ 1100404 h 1135945"/>
              <a:gd name="connsiteX0-377" fmla="*/ 0 w 6700425"/>
              <a:gd name="connsiteY0-378" fmla="*/ 1127507 h 1135945"/>
              <a:gd name="connsiteX1-379" fmla="*/ 1616315 w 6700425"/>
              <a:gd name="connsiteY1-380" fmla="*/ 61689 h 1135945"/>
              <a:gd name="connsiteX2-381" fmla="*/ 3310671 w 6700425"/>
              <a:gd name="connsiteY2-382" fmla="*/ 1135922 h 1135945"/>
              <a:gd name="connsiteX3-383" fmla="*/ 5034421 w 6700425"/>
              <a:gd name="connsiteY3-384" fmla="*/ 0 h 1135945"/>
              <a:gd name="connsiteX4-385" fmla="*/ 6700425 w 6700425"/>
              <a:gd name="connsiteY4-386" fmla="*/ 1100404 h 1135945"/>
              <a:gd name="connsiteX0-387" fmla="*/ 0 w 6700425"/>
              <a:gd name="connsiteY0-388" fmla="*/ 1127507 h 1135945"/>
              <a:gd name="connsiteX1-389" fmla="*/ 1616315 w 6700425"/>
              <a:gd name="connsiteY1-390" fmla="*/ 61689 h 1135945"/>
              <a:gd name="connsiteX2-391" fmla="*/ 3310671 w 6700425"/>
              <a:gd name="connsiteY2-392" fmla="*/ 1135922 h 1135945"/>
              <a:gd name="connsiteX3-393" fmla="*/ 5034421 w 6700425"/>
              <a:gd name="connsiteY3-394" fmla="*/ 0 h 1135945"/>
              <a:gd name="connsiteX4-395" fmla="*/ 6700425 w 6700425"/>
              <a:gd name="connsiteY4-396" fmla="*/ 1100404 h 1135945"/>
              <a:gd name="connsiteX0-397" fmla="*/ 0 w 6700425"/>
              <a:gd name="connsiteY0-398" fmla="*/ 1127507 h 1135922"/>
              <a:gd name="connsiteX1-399" fmla="*/ 1616315 w 6700425"/>
              <a:gd name="connsiteY1-400" fmla="*/ 61689 h 1135922"/>
              <a:gd name="connsiteX2-401" fmla="*/ 3310671 w 6700425"/>
              <a:gd name="connsiteY2-402" fmla="*/ 1135922 h 1135922"/>
              <a:gd name="connsiteX3-403" fmla="*/ 5034421 w 6700425"/>
              <a:gd name="connsiteY3-404" fmla="*/ 0 h 1135922"/>
              <a:gd name="connsiteX4-405" fmla="*/ 6700425 w 6700425"/>
              <a:gd name="connsiteY4-406" fmla="*/ 1100404 h 1135922"/>
              <a:gd name="connsiteX0-407" fmla="*/ 0 w 6700425"/>
              <a:gd name="connsiteY0-408" fmla="*/ 1127509 h 1135924"/>
              <a:gd name="connsiteX1-409" fmla="*/ 1616315 w 6700425"/>
              <a:gd name="connsiteY1-410" fmla="*/ 61691 h 1135924"/>
              <a:gd name="connsiteX2-411" fmla="*/ 3310671 w 6700425"/>
              <a:gd name="connsiteY2-412" fmla="*/ 1135924 h 1135924"/>
              <a:gd name="connsiteX3-413" fmla="*/ 5034421 w 6700425"/>
              <a:gd name="connsiteY3-414" fmla="*/ 2 h 1135924"/>
              <a:gd name="connsiteX4-415" fmla="*/ 6700425 w 6700425"/>
              <a:gd name="connsiteY4-416" fmla="*/ 1100406 h 1135924"/>
              <a:gd name="connsiteX0-417" fmla="*/ 0 w 6700425"/>
              <a:gd name="connsiteY0-418" fmla="*/ 1127509 h 1135924"/>
              <a:gd name="connsiteX1-419" fmla="*/ 1616315 w 6700425"/>
              <a:gd name="connsiteY1-420" fmla="*/ 61691 h 1135924"/>
              <a:gd name="connsiteX2-421" fmla="*/ 3310671 w 6700425"/>
              <a:gd name="connsiteY2-422" fmla="*/ 1135924 h 1135924"/>
              <a:gd name="connsiteX3-423" fmla="*/ 5034421 w 6700425"/>
              <a:gd name="connsiteY3-424" fmla="*/ 2 h 1135924"/>
              <a:gd name="connsiteX4-425" fmla="*/ 6700425 w 6700425"/>
              <a:gd name="connsiteY4-426" fmla="*/ 1100406 h 1135924"/>
              <a:gd name="connsiteX0-427" fmla="*/ 0 w 6700425"/>
              <a:gd name="connsiteY0-428" fmla="*/ 1127509 h 1135924"/>
              <a:gd name="connsiteX1-429" fmla="*/ 1616315 w 6700425"/>
              <a:gd name="connsiteY1-430" fmla="*/ 61691 h 1135924"/>
              <a:gd name="connsiteX2-431" fmla="*/ 3310671 w 6700425"/>
              <a:gd name="connsiteY2-432" fmla="*/ 1135924 h 1135924"/>
              <a:gd name="connsiteX3-433" fmla="*/ 5034421 w 6700425"/>
              <a:gd name="connsiteY3-434" fmla="*/ 2 h 1135924"/>
              <a:gd name="connsiteX4-435" fmla="*/ 6700425 w 6700425"/>
              <a:gd name="connsiteY4-436" fmla="*/ 1072905 h 1135924"/>
              <a:gd name="connsiteX0-437" fmla="*/ 0 w 6715173"/>
              <a:gd name="connsiteY0-438" fmla="*/ 1127509 h 1135924"/>
              <a:gd name="connsiteX1-439" fmla="*/ 1616315 w 6715173"/>
              <a:gd name="connsiteY1-440" fmla="*/ 61691 h 1135924"/>
              <a:gd name="connsiteX2-441" fmla="*/ 3310671 w 6715173"/>
              <a:gd name="connsiteY2-442" fmla="*/ 1135924 h 1135924"/>
              <a:gd name="connsiteX3-443" fmla="*/ 5034421 w 6715173"/>
              <a:gd name="connsiteY3-444" fmla="*/ 2 h 1135924"/>
              <a:gd name="connsiteX4-445" fmla="*/ 6715173 w 6715173"/>
              <a:gd name="connsiteY4-446" fmla="*/ 1059155 h 1135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476362" y="1903967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060538" y="2904191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3658326" y="1901113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220072" y="2918132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工作不足之处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862349" y="2676127"/>
            <a:ext cx="1047751" cy="1047751"/>
            <a:chOff x="1008115" y="2542722"/>
            <a:chExt cx="1360493" cy="1360493"/>
          </a:xfrm>
        </p:grpSpPr>
        <p:grpSp>
          <p:nvGrpSpPr>
            <p:cNvPr id="11" name="组合 10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51287" y="2797030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1</a:t>
              </a:r>
              <a:endPara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3998332" y="2647118"/>
            <a:ext cx="1047751" cy="1047751"/>
            <a:chOff x="4770261" y="2542722"/>
            <a:chExt cx="1360493" cy="1360493"/>
          </a:xfrm>
        </p:grpSpPr>
        <p:grpSp>
          <p:nvGrpSpPr>
            <p:cNvPr id="16" name="组合 15"/>
            <p:cNvGrpSpPr/>
            <p:nvPr/>
          </p:nvGrpSpPr>
          <p:grpSpPr>
            <a:xfrm>
              <a:off x="4770261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124493" y="2780033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3</a:t>
              </a:r>
              <a:endPara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2398370" y="1648195"/>
            <a:ext cx="1047751" cy="1047751"/>
            <a:chOff x="2889188" y="1494971"/>
            <a:chExt cx="1360493" cy="1360493"/>
          </a:xfrm>
        </p:grpSpPr>
        <p:grpSp>
          <p:nvGrpSpPr>
            <p:cNvPr id="21" name="组合 20"/>
            <p:cNvGrpSpPr/>
            <p:nvPr/>
          </p:nvGrpSpPr>
          <p:grpSpPr>
            <a:xfrm>
              <a:off x="2889188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243268" y="1759181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2</a:t>
              </a:r>
              <a:endPara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5582508" y="1561903"/>
            <a:ext cx="1047751" cy="1047751"/>
            <a:chOff x="6651335" y="1494971"/>
            <a:chExt cx="1360493" cy="1360493"/>
          </a:xfrm>
        </p:grpSpPr>
        <p:grpSp>
          <p:nvGrpSpPr>
            <p:cNvPr id="26" name="组合 25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0723" y="172416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4</a:t>
              </a:r>
              <a:endPara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7120313" y="2635778"/>
            <a:ext cx="1047751" cy="1047751"/>
            <a:chOff x="6651335" y="1494971"/>
            <a:chExt cx="1360493" cy="1360493"/>
          </a:xfrm>
        </p:grpSpPr>
        <p:grpSp>
          <p:nvGrpSpPr>
            <p:cNvPr id="31" name="组合 30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011696" y="173835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5</a:t>
              </a:r>
              <a:endParaRPr lang="en-US" altLang="zh-CN" sz="4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sp>
        <p:nvSpPr>
          <p:cNvPr id="35" name="TextBox 34"/>
          <p:cNvSpPr txBox="1">
            <a:spLocks noChangeArrowheads="1"/>
          </p:cNvSpPr>
          <p:nvPr userDrawn="1"/>
        </p:nvSpPr>
        <p:spPr bwMode="auto">
          <a:xfrm>
            <a:off x="6732240" y="1883608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3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034AD-886E-413F-BC50-805DE060A8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344-0C31-4D7F-8C78-19815B1AC1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952093"/>
            <a:ext cx="9666514" cy="191407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两首“成功”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65040" y="-1848550"/>
            <a:ext cx="609600" cy="609600"/>
          </a:xfrm>
          <a:prstGeom prst="rect">
            <a:avLst/>
          </a:prstGeom>
        </p:spPr>
      </p:pic>
      <p:grpSp>
        <p:nvGrpSpPr>
          <p:cNvPr id="308" name="组合 307"/>
          <p:cNvGrpSpPr/>
          <p:nvPr/>
        </p:nvGrpSpPr>
        <p:grpSpPr>
          <a:xfrm>
            <a:off x="6301313" y="1984511"/>
            <a:ext cx="2110569" cy="1870583"/>
            <a:chOff x="3047319" y="2392254"/>
            <a:chExt cx="3255222" cy="2885080"/>
          </a:xfrm>
          <a:solidFill>
            <a:schemeClr val="bg1">
              <a:lumMod val="95000"/>
            </a:schemeClr>
          </a:solidFill>
        </p:grpSpPr>
        <p:sp>
          <p:nvSpPr>
            <p:cNvPr id="309" name="Freeform 5"/>
            <p:cNvSpPr/>
            <p:nvPr/>
          </p:nvSpPr>
          <p:spPr bwMode="auto">
            <a:xfrm rot="10800000">
              <a:off x="3047319" y="2392254"/>
              <a:ext cx="3255222" cy="288508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25400">
              <a:solidFill>
                <a:schemeClr val="bg1"/>
              </a:solidFill>
            </a:ln>
            <a:effectLst>
              <a:innerShdw blurRad="152400" dist="635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Freeform 5"/>
            <p:cNvSpPr/>
            <p:nvPr/>
          </p:nvSpPr>
          <p:spPr bwMode="auto">
            <a:xfrm rot="10800000">
              <a:off x="3248003" y="2549497"/>
              <a:ext cx="2867238" cy="254121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1" name="Freeform 5"/>
          <p:cNvSpPr/>
          <p:nvPr/>
        </p:nvSpPr>
        <p:spPr bwMode="auto">
          <a:xfrm rot="10800000">
            <a:off x="4960888" y="2949492"/>
            <a:ext cx="1643369" cy="145650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14300" dist="508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2" name="Freeform 5"/>
          <p:cNvSpPr/>
          <p:nvPr/>
        </p:nvSpPr>
        <p:spPr bwMode="auto">
          <a:xfrm rot="10800000">
            <a:off x="5052936" y="3035220"/>
            <a:ext cx="1447498" cy="128290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13" name="组合 312"/>
          <p:cNvGrpSpPr/>
          <p:nvPr/>
        </p:nvGrpSpPr>
        <p:grpSpPr>
          <a:xfrm>
            <a:off x="6595367" y="442260"/>
            <a:ext cx="1643369" cy="1456507"/>
            <a:chOff x="3047319" y="2392254"/>
            <a:chExt cx="3255222" cy="2885080"/>
          </a:xfrm>
        </p:grpSpPr>
        <p:sp>
          <p:nvSpPr>
            <p:cNvPr id="314" name="Freeform 5"/>
            <p:cNvSpPr/>
            <p:nvPr/>
          </p:nvSpPr>
          <p:spPr bwMode="auto">
            <a:xfrm rot="10800000">
              <a:off x="3047319" y="2392254"/>
              <a:ext cx="3255222" cy="288508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25400">
              <a:gradFill flip="none" rotWithShape="1">
                <a:gsLst>
                  <a:gs pos="100000">
                    <a:srgbClr val="B2B2B2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508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5"/>
            <p:cNvSpPr/>
            <p:nvPr/>
          </p:nvSpPr>
          <p:spPr bwMode="auto">
            <a:xfrm rot="10800000">
              <a:off x="3228378" y="2550036"/>
              <a:ext cx="2867236" cy="25412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6" name="Freeform 5"/>
          <p:cNvSpPr/>
          <p:nvPr/>
        </p:nvSpPr>
        <p:spPr bwMode="auto">
          <a:xfrm rot="10800000">
            <a:off x="7961058" y="1532359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7" name="Freeform 5"/>
          <p:cNvSpPr/>
          <p:nvPr/>
        </p:nvSpPr>
        <p:spPr bwMode="auto">
          <a:xfrm rot="10800000">
            <a:off x="8044372" y="1601460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8" name="Freeform 5"/>
          <p:cNvSpPr/>
          <p:nvPr/>
        </p:nvSpPr>
        <p:spPr bwMode="auto">
          <a:xfrm rot="10800000">
            <a:off x="5736359" y="1309933"/>
            <a:ext cx="1080498" cy="9576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01600" dist="381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9" name="Freeform 5"/>
          <p:cNvSpPr/>
          <p:nvPr/>
        </p:nvSpPr>
        <p:spPr bwMode="auto">
          <a:xfrm rot="10800000">
            <a:off x="5821963" y="1389748"/>
            <a:ext cx="908477" cy="80517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0" name="Freeform 5"/>
          <p:cNvSpPr/>
          <p:nvPr/>
        </p:nvSpPr>
        <p:spPr bwMode="auto">
          <a:xfrm rot="10800000">
            <a:off x="5843396" y="496765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0F0F0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1" name="Freeform 5"/>
          <p:cNvSpPr/>
          <p:nvPr/>
        </p:nvSpPr>
        <p:spPr bwMode="auto">
          <a:xfrm rot="10800000">
            <a:off x="5926710" y="570606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2" name="Freeform 5"/>
          <p:cNvSpPr/>
          <p:nvPr/>
        </p:nvSpPr>
        <p:spPr bwMode="auto">
          <a:xfrm rot="10800000">
            <a:off x="5230777" y="2151411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3" name="Freeform 5"/>
          <p:cNvSpPr/>
          <p:nvPr/>
        </p:nvSpPr>
        <p:spPr bwMode="auto">
          <a:xfrm rot="10800000">
            <a:off x="5310840" y="2227595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9" name="Freeform 5"/>
          <p:cNvSpPr/>
          <p:nvPr/>
        </p:nvSpPr>
        <p:spPr bwMode="auto">
          <a:xfrm rot="10800000">
            <a:off x="6435743" y="3918627"/>
            <a:ext cx="694406" cy="6154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0" name="Freeform 5"/>
          <p:cNvSpPr/>
          <p:nvPr/>
        </p:nvSpPr>
        <p:spPr bwMode="auto">
          <a:xfrm rot="10800000">
            <a:off x="6511436" y="3977920"/>
            <a:ext cx="556037" cy="49281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1" name="文本框 28"/>
          <p:cNvSpPr txBox="1"/>
          <p:nvPr/>
        </p:nvSpPr>
        <p:spPr>
          <a:xfrm>
            <a:off x="5149493" y="3408447"/>
            <a:ext cx="1235334" cy="6078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飞跃</a:t>
            </a:r>
            <a:endParaRPr lang="zh-CN" altLang="en-US" sz="3500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382" name="文本框 30"/>
          <p:cNvSpPr txBox="1"/>
          <p:nvPr/>
        </p:nvSpPr>
        <p:spPr>
          <a:xfrm>
            <a:off x="6865654" y="920995"/>
            <a:ext cx="1064040" cy="6078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创新</a:t>
            </a:r>
            <a:endParaRPr lang="zh-CN" altLang="en-US" sz="3500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383" name="文本框 30"/>
          <p:cNvSpPr txBox="1"/>
          <p:nvPr/>
        </p:nvSpPr>
        <p:spPr>
          <a:xfrm>
            <a:off x="6559137" y="2497391"/>
            <a:ext cx="1614664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共赢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492834" y="123478"/>
            <a:ext cx="12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5A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400" b="1" dirty="0">
              <a:solidFill>
                <a:srgbClr val="005A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6" name="流程图: 摘录 415"/>
          <p:cNvSpPr/>
          <p:nvPr/>
        </p:nvSpPr>
        <p:spPr>
          <a:xfrm rot="5400000">
            <a:off x="95403" y="148684"/>
            <a:ext cx="379141" cy="376987"/>
          </a:xfrm>
          <a:prstGeom prst="flowChartExtra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-6000340" y="1105623"/>
            <a:ext cx="958812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b="1" dirty="0" smtClean="0">
                <a:solidFill>
                  <a:srgbClr val="005A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8000" b="1" dirty="0">
              <a:solidFill>
                <a:srgbClr val="005A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-4761085" y="2375838"/>
            <a:ext cx="91128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清华大学工程管理硕士</a:t>
            </a:r>
            <a:endParaRPr lang="zh-CN" altLang="en-US" sz="2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MEM</a:t>
            </a:r>
            <a:r>
              <a:rPr lang="zh-CN" altLang="en-US" sz="2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入学引导课程</a:t>
            </a:r>
            <a:endParaRPr lang="zh-CN" altLang="en-US" sz="2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0" name="圆角矩形 419"/>
          <p:cNvSpPr/>
          <p:nvPr/>
        </p:nvSpPr>
        <p:spPr>
          <a:xfrm>
            <a:off x="735545" y="3460849"/>
            <a:ext cx="2869355" cy="414186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6" tIns="35658" rIns="71316" bIns="356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tx1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888067" y="3489030"/>
            <a:ext cx="270921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latin typeface="+mj-ea"/>
                <a:ea typeface="+mj-ea"/>
              </a:rPr>
              <a:t>学 员 手 册</a:t>
            </a:r>
            <a:endParaRPr lang="zh-CN" altLang="en-US" sz="2400" b="1" dirty="0" smtClean="0">
              <a:latin typeface="+mj-ea"/>
              <a:ea typeface="+mj-ea"/>
            </a:endParaRPr>
          </a:p>
        </p:txBody>
      </p:sp>
      <p:grpSp>
        <p:nvGrpSpPr>
          <p:cNvPr id="422" name="Group 91"/>
          <p:cNvGrpSpPr/>
          <p:nvPr/>
        </p:nvGrpSpPr>
        <p:grpSpPr bwMode="auto">
          <a:xfrm>
            <a:off x="3756398" y="3477974"/>
            <a:ext cx="342437" cy="342177"/>
            <a:chOff x="936" y="1480"/>
            <a:chExt cx="1589" cy="1588"/>
          </a:xfrm>
        </p:grpSpPr>
        <p:grpSp>
          <p:nvGrpSpPr>
            <p:cNvPr id="423" name="组合 33"/>
            <p:cNvGrpSpPr/>
            <p:nvPr/>
          </p:nvGrpSpPr>
          <p:grpSpPr bwMode="auto">
            <a:xfrm>
              <a:off x="985" y="1584"/>
              <a:ext cx="1441" cy="1439"/>
              <a:chOff x="1754168" y="3653262"/>
              <a:chExt cx="1857599" cy="1857597"/>
            </a:xfrm>
          </p:grpSpPr>
          <p:sp>
            <p:nvSpPr>
              <p:cNvPr id="428" name="椭圆 427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429" name="椭圆 428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0067B4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0" name="椭圆 429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005A9E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431" name="矩形 430"/>
              <p:cNvSpPr/>
              <p:nvPr/>
            </p:nvSpPr>
            <p:spPr>
              <a:xfrm>
                <a:off x="2581452" y="4093187"/>
                <a:ext cx="199958" cy="550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4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425" name="椭圆 424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6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32" name="Freeform 5"/>
          <p:cNvSpPr/>
          <p:nvPr/>
        </p:nvSpPr>
        <p:spPr bwMode="auto">
          <a:xfrm rot="10800000">
            <a:off x="7352932" y="3898105"/>
            <a:ext cx="1080498" cy="9576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01600" dist="381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3" name="Freeform 5"/>
          <p:cNvSpPr/>
          <p:nvPr/>
        </p:nvSpPr>
        <p:spPr bwMode="auto">
          <a:xfrm rot="10800000">
            <a:off x="7438536" y="3977920"/>
            <a:ext cx="908477" cy="80517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2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2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5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801"/>
                            </p:stCondLst>
                            <p:childTnLst>
                              <p:par>
                                <p:cTn id="1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 tmFilter="0,0; .5, 1; 1, 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 tmFilter="0,0; .5, 1; 1, 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201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32327 -1.48148E-6 " pathEditMode="relative" rAng="0" ptsTypes="AA">
                                      <p:cBhvr>
                                        <p:cTn id="157" dur="1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63" y="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1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2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201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6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  <p:bldLst>
      <p:bldP spid="5" grpId="0" animBg="1"/>
      <p:bldP spid="311" grpId="0" animBg="1"/>
      <p:bldP spid="312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79" grpId="0" animBg="1"/>
      <p:bldP spid="380" grpId="0" animBg="1"/>
      <p:bldP spid="381" grpId="0"/>
      <p:bldP spid="382" grpId="0"/>
      <p:bldP spid="383" grpId="0"/>
      <p:bldP spid="415" grpId="0"/>
      <p:bldP spid="416" grpId="0" animBg="1"/>
      <p:bldP spid="417" grpId="0"/>
      <p:bldP spid="418" grpId="0"/>
      <p:bldP spid="420" grpId="0" animBg="1"/>
      <p:bldP spid="421" grpId="0"/>
      <p:bldP spid="432" grpId="0" animBg="1"/>
      <p:bldP spid="4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" y="-21033"/>
            <a:ext cx="9277076" cy="518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组合 124"/>
          <p:cNvGrpSpPr/>
          <p:nvPr/>
        </p:nvGrpSpPr>
        <p:grpSpPr>
          <a:xfrm>
            <a:off x="770772" y="619891"/>
            <a:ext cx="7740763" cy="3557880"/>
            <a:chOff x="1287102" y="1199523"/>
            <a:chExt cx="6847285" cy="2795588"/>
          </a:xfrm>
        </p:grpSpPr>
        <p:sp>
          <p:nvSpPr>
            <p:cNvPr id="126" name="圆角矩形 125"/>
            <p:cNvSpPr/>
            <p:nvPr/>
          </p:nvSpPr>
          <p:spPr bwMode="auto">
            <a:xfrm>
              <a:off x="1287102" y="1199523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圆角矩形 126"/>
            <p:cNvSpPr/>
            <p:nvPr/>
          </p:nvSpPr>
          <p:spPr bwMode="auto">
            <a:xfrm>
              <a:off x="1473978" y="1415961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510328" y="807480"/>
            <a:ext cx="4731559" cy="288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亲爱的学员：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欢迎您成为清华大学工程管理硕士（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）的一员，本课程乃是专为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学生所开设的入学导引课程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XLP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；作为一门【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入学导引课】，我们提供的师资阵容包括来自清华大学基础工业训练中心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顾学雍老师、机械工程学院基础工业训练中心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卢达溶老师，以及校园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VC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创始人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殷建松老师，为各位学员进行为期四天的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入学引导。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Processing data through a single universal learning algorithm-can get all the knowledge from the past, the present, and the future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                                 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－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Pedro Domingos,TMA,P.25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矩形 1"/>
          <p:cNvSpPr/>
          <p:nvPr/>
        </p:nvSpPr>
        <p:spPr>
          <a:xfrm>
            <a:off x="1081554" y="624922"/>
            <a:ext cx="1554884" cy="244044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-1" fmla="*/ 0 w 1565482"/>
              <a:gd name="connsiteY0-2" fmla="*/ 0 h 247650"/>
              <a:gd name="connsiteX1-3" fmla="*/ 1298782 w 1565482"/>
              <a:gd name="connsiteY1-4" fmla="*/ 0 h 247650"/>
              <a:gd name="connsiteX2-5" fmla="*/ 1565482 w 1565482"/>
              <a:gd name="connsiteY2-6" fmla="*/ 247650 h 247650"/>
              <a:gd name="connsiteX3-7" fmla="*/ 0 w 1565482"/>
              <a:gd name="connsiteY3-8" fmla="*/ 247650 h 247650"/>
              <a:gd name="connsiteX4-9" fmla="*/ 0 w 1565482"/>
              <a:gd name="connsiteY4-10" fmla="*/ 0 h 247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2"/>
          <p:cNvSpPr/>
          <p:nvPr/>
        </p:nvSpPr>
        <p:spPr>
          <a:xfrm>
            <a:off x="1039654" y="637714"/>
            <a:ext cx="1093748" cy="805718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-1" fmla="*/ 0 w 1323133"/>
              <a:gd name="connsiteY0-2" fmla="*/ 0 h 1198669"/>
              <a:gd name="connsiteX1-3" fmla="*/ 1323133 w 1323133"/>
              <a:gd name="connsiteY1-4" fmla="*/ 0 h 1198669"/>
              <a:gd name="connsiteX2-5" fmla="*/ 1085008 w 1323133"/>
              <a:gd name="connsiteY2-6" fmla="*/ 817669 h 1198669"/>
              <a:gd name="connsiteX3-7" fmla="*/ 0 w 1323133"/>
              <a:gd name="connsiteY3-8" fmla="*/ 1198669 h 1198669"/>
              <a:gd name="connsiteX4-9" fmla="*/ 0 w 1323133"/>
              <a:gd name="connsiteY4-10" fmla="*/ 0 h 1198669"/>
              <a:gd name="connsiteX0-11" fmla="*/ 47625 w 1370758"/>
              <a:gd name="connsiteY0-12" fmla="*/ 0 h 827194"/>
              <a:gd name="connsiteX1-13" fmla="*/ 1370758 w 1370758"/>
              <a:gd name="connsiteY1-14" fmla="*/ 0 h 827194"/>
              <a:gd name="connsiteX2-15" fmla="*/ 1132633 w 1370758"/>
              <a:gd name="connsiteY2-16" fmla="*/ 817669 h 827194"/>
              <a:gd name="connsiteX3-17" fmla="*/ 0 w 1370758"/>
              <a:gd name="connsiteY3-18" fmla="*/ 827194 h 827194"/>
              <a:gd name="connsiteX4-19" fmla="*/ 47625 w 1370758"/>
              <a:gd name="connsiteY4-20" fmla="*/ 0 h 827194"/>
              <a:gd name="connsiteX0-21" fmla="*/ 47625 w 1370758"/>
              <a:gd name="connsiteY0-22" fmla="*/ 0 h 836719"/>
              <a:gd name="connsiteX1-23" fmla="*/ 1370758 w 1370758"/>
              <a:gd name="connsiteY1-24" fmla="*/ 0 h 836719"/>
              <a:gd name="connsiteX2-25" fmla="*/ 875458 w 1370758"/>
              <a:gd name="connsiteY2-26" fmla="*/ 836719 h 836719"/>
              <a:gd name="connsiteX3-27" fmla="*/ 0 w 1370758"/>
              <a:gd name="connsiteY3-28" fmla="*/ 827194 h 836719"/>
              <a:gd name="connsiteX4-29" fmla="*/ 47625 w 1370758"/>
              <a:gd name="connsiteY4-30" fmla="*/ 0 h 8367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005A9E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TextBox 28"/>
          <p:cNvSpPr txBox="1"/>
          <p:nvPr/>
        </p:nvSpPr>
        <p:spPr bwMode="auto">
          <a:xfrm>
            <a:off x="635367" y="681036"/>
            <a:ext cx="1587214" cy="4139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前言</a:t>
            </a:r>
            <a:endParaRPr lang="zh-CN" altLang="en-US" sz="2800" b="1" kern="0" dirty="0">
              <a:ln w="18415" cmpd="sng">
                <a:noFill/>
                <a:prstDash val="solid"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前言"/>
          <p:cNvSpPr>
            <a:spLocks noChangeArrowheads="1"/>
          </p:cNvSpPr>
          <p:nvPr/>
        </p:nvSpPr>
        <p:spPr bwMode="auto">
          <a:xfrm>
            <a:off x="720109" y="1029316"/>
            <a:ext cx="1483951" cy="261582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square" lIns="91411" tIns="45706" rIns="91411" bIns="45706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Impact" panose="020B0806030902050204" pitchFamily="34" charset="0"/>
                <a:ea typeface="方正兰亭黑_GBK" panose="02000000000000000000" pitchFamily="2" charset="-122"/>
                <a:sym typeface="Impact" panose="020B0806030902050204" pitchFamily="34" charset="0"/>
              </a:rPr>
              <a:t>Introduction</a:t>
            </a:r>
            <a:endParaRPr lang="zh-CN" altLang="en-US" sz="900" dirty="0">
              <a:solidFill>
                <a:schemeClr val="bg1"/>
              </a:solidFill>
              <a:latin typeface="Impact" panose="020B0806030902050204" pitchFamily="34" charset="0"/>
              <a:ea typeface="方正兰亭黑_GBK" panose="02000000000000000000" pitchFamily="2" charset="-122"/>
              <a:sym typeface="Impact" panose="020B080603090205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469642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椭圆 82"/>
          <p:cNvSpPr/>
          <p:nvPr/>
        </p:nvSpPr>
        <p:spPr>
          <a:xfrm>
            <a:off x="2572161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2856188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5" name="同心圆 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774567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8" name="同心圆 8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椭圆 89"/>
          <p:cNvSpPr/>
          <p:nvPr/>
        </p:nvSpPr>
        <p:spPr>
          <a:xfrm>
            <a:off x="3877086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4161113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同心圆 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079492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95" name="同心圆 9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椭圆 96"/>
          <p:cNvSpPr/>
          <p:nvPr/>
        </p:nvSpPr>
        <p:spPr>
          <a:xfrm>
            <a:off x="5182011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5466038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356692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椭圆 103"/>
          <p:cNvSpPr/>
          <p:nvPr/>
        </p:nvSpPr>
        <p:spPr>
          <a:xfrm>
            <a:off x="6459211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6743238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6" name="同心圆 10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8646606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9" name="同心圆 10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椭圆 110"/>
          <p:cNvSpPr/>
          <p:nvPr/>
        </p:nvSpPr>
        <p:spPr>
          <a:xfrm>
            <a:off x="7749125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8033152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3" name="同心圆 1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2298965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6" name="同心圆 1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8" name="椭圆 117"/>
          <p:cNvSpPr/>
          <p:nvPr/>
        </p:nvSpPr>
        <p:spPr>
          <a:xfrm>
            <a:off x="1378624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662651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0" name="同心圆 1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976297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23" name="同心圆 1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椭圆 131"/>
          <p:cNvSpPr/>
          <p:nvPr/>
        </p:nvSpPr>
        <p:spPr>
          <a:xfrm>
            <a:off x="78816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362843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4" name="同心圆 1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圆角矩形 64"/>
          <p:cNvSpPr/>
          <p:nvPr/>
        </p:nvSpPr>
        <p:spPr>
          <a:xfrm>
            <a:off x="6204301" y="1133834"/>
            <a:ext cx="1878353" cy="1190556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6230457" y="2444364"/>
            <a:ext cx="1878353" cy="1190556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 animBg="1"/>
      <p:bldP spid="131" grpId="0" animBg="1"/>
      <p:bldP spid="128" grpId="0"/>
      <p:bldP spid="74" grpId="0"/>
      <p:bldP spid="83" grpId="0" animBg="1"/>
      <p:bldP spid="90" grpId="0" animBg="1"/>
      <p:bldP spid="97" grpId="0" animBg="1"/>
      <p:bldP spid="104" grpId="0" animBg="1"/>
      <p:bldP spid="111" grpId="0" animBg="1"/>
      <p:bldP spid="118" grpId="0" animBg="1"/>
      <p:bldP spid="132" grpId="0" animBg="1"/>
      <p:bldP spid="65" grpId="0" bldLvl="0" animBg="1"/>
      <p:bldP spid="6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8015413" y="5314104"/>
            <a:ext cx="1128587" cy="38088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dirty="0" smtClean="0"/>
              <a:t>延时文字</a:t>
            </a:r>
            <a:endParaRPr lang="zh-CN" altLang="en-US" dirty="0"/>
          </a:p>
        </p:txBody>
      </p:sp>
      <p:sp>
        <p:nvSpPr>
          <p:cNvPr id="94" name="任意多边形 93"/>
          <p:cNvSpPr/>
          <p:nvPr/>
        </p:nvSpPr>
        <p:spPr>
          <a:xfrm>
            <a:off x="913537" y="2479249"/>
            <a:ext cx="7152685" cy="1209734"/>
          </a:xfrm>
          <a:custGeom>
            <a:avLst/>
            <a:gdLst>
              <a:gd name="connsiteX0" fmla="*/ 0 w 5867400"/>
              <a:gd name="connsiteY0" fmla="*/ 1629397 h 1629397"/>
              <a:gd name="connsiteX1" fmla="*/ 1266825 w 5867400"/>
              <a:gd name="connsiteY1" fmla="*/ 622 h 1629397"/>
              <a:gd name="connsiteX2" fmla="*/ 2790825 w 5867400"/>
              <a:gd name="connsiteY2" fmla="*/ 1419847 h 1629397"/>
              <a:gd name="connsiteX3" fmla="*/ 4181475 w 5867400"/>
              <a:gd name="connsiteY3" fmla="*/ 48247 h 1629397"/>
              <a:gd name="connsiteX4" fmla="*/ 5867400 w 5867400"/>
              <a:gd name="connsiteY4" fmla="*/ 1524622 h 1629397"/>
              <a:gd name="connsiteX0-1" fmla="*/ 0 w 5867400"/>
              <a:gd name="connsiteY0-2" fmla="*/ 1629395 h 1629395"/>
              <a:gd name="connsiteX1-3" fmla="*/ 1266825 w 5867400"/>
              <a:gd name="connsiteY1-4" fmla="*/ 620 h 1629395"/>
              <a:gd name="connsiteX2-5" fmla="*/ 2790825 w 5867400"/>
              <a:gd name="connsiteY2-6" fmla="*/ 1419845 h 1629395"/>
              <a:gd name="connsiteX3-7" fmla="*/ 4419600 w 5867400"/>
              <a:gd name="connsiteY3-8" fmla="*/ 620 h 1629395"/>
              <a:gd name="connsiteX4-9" fmla="*/ 5867400 w 5867400"/>
              <a:gd name="connsiteY4-10" fmla="*/ 1524620 h 1629395"/>
              <a:gd name="connsiteX0-11" fmla="*/ 0 w 5867400"/>
              <a:gd name="connsiteY0-12" fmla="*/ 1629283 h 1629283"/>
              <a:gd name="connsiteX1-13" fmla="*/ 1266825 w 5867400"/>
              <a:gd name="connsiteY1-14" fmla="*/ 508 h 1629283"/>
              <a:gd name="connsiteX2-15" fmla="*/ 2647950 w 5867400"/>
              <a:gd name="connsiteY2-16" fmla="*/ 1438783 h 1629283"/>
              <a:gd name="connsiteX3-17" fmla="*/ 4419600 w 5867400"/>
              <a:gd name="connsiteY3-18" fmla="*/ 508 h 1629283"/>
              <a:gd name="connsiteX4-19" fmla="*/ 5867400 w 5867400"/>
              <a:gd name="connsiteY4-20" fmla="*/ 1524508 h 1629283"/>
              <a:gd name="connsiteX0-21" fmla="*/ 0 w 6183053"/>
              <a:gd name="connsiteY0-22" fmla="*/ 1333902 h 1524402"/>
              <a:gd name="connsiteX1-23" fmla="*/ 1582478 w 6183053"/>
              <a:gd name="connsiteY1-24" fmla="*/ 402 h 1524402"/>
              <a:gd name="connsiteX2-25" fmla="*/ 2963603 w 6183053"/>
              <a:gd name="connsiteY2-26" fmla="*/ 1438677 h 1524402"/>
              <a:gd name="connsiteX3-27" fmla="*/ 4735253 w 6183053"/>
              <a:gd name="connsiteY3-28" fmla="*/ 402 h 1524402"/>
              <a:gd name="connsiteX4-29" fmla="*/ 6183053 w 6183053"/>
              <a:gd name="connsiteY4-30" fmla="*/ 1524402 h 1524402"/>
              <a:gd name="connsiteX0-31" fmla="*/ 0 w 6183053"/>
              <a:gd name="connsiteY0-32" fmla="*/ 1335661 h 1526161"/>
              <a:gd name="connsiteX1-33" fmla="*/ 1582478 w 6183053"/>
              <a:gd name="connsiteY1-34" fmla="*/ 2161 h 1526161"/>
              <a:gd name="connsiteX2-35" fmla="*/ 2898854 w 6183053"/>
              <a:gd name="connsiteY2-36" fmla="*/ 1164211 h 1526161"/>
              <a:gd name="connsiteX3-37" fmla="*/ 4735253 w 6183053"/>
              <a:gd name="connsiteY3-38" fmla="*/ 2161 h 1526161"/>
              <a:gd name="connsiteX4-39" fmla="*/ 6183053 w 6183053"/>
              <a:gd name="connsiteY4-40" fmla="*/ 1526161 h 1526161"/>
              <a:gd name="connsiteX0-41" fmla="*/ 0 w 6174959"/>
              <a:gd name="connsiteY0-42" fmla="*/ 1334007 h 1334007"/>
              <a:gd name="connsiteX1-43" fmla="*/ 1582478 w 6174959"/>
              <a:gd name="connsiteY1-44" fmla="*/ 507 h 1334007"/>
              <a:gd name="connsiteX2-45" fmla="*/ 2898854 w 6174959"/>
              <a:gd name="connsiteY2-46" fmla="*/ 1162557 h 1334007"/>
              <a:gd name="connsiteX3-47" fmla="*/ 4735253 w 6174959"/>
              <a:gd name="connsiteY3-48" fmla="*/ 507 h 1334007"/>
              <a:gd name="connsiteX4-49" fmla="*/ 6174959 w 6174959"/>
              <a:gd name="connsiteY4-50" fmla="*/ 1162557 h 1334007"/>
              <a:gd name="connsiteX0-51" fmla="*/ 0 w 6174959"/>
              <a:gd name="connsiteY0-52" fmla="*/ 1334067 h 1334067"/>
              <a:gd name="connsiteX1-53" fmla="*/ 1582478 w 6174959"/>
              <a:gd name="connsiteY1-54" fmla="*/ 567 h 1334067"/>
              <a:gd name="connsiteX2-55" fmla="*/ 3157851 w 6174959"/>
              <a:gd name="connsiteY2-56" fmla="*/ 1153092 h 1334067"/>
              <a:gd name="connsiteX3-57" fmla="*/ 4735253 w 6174959"/>
              <a:gd name="connsiteY3-58" fmla="*/ 567 h 1334067"/>
              <a:gd name="connsiteX4-59" fmla="*/ 6174959 w 6174959"/>
              <a:gd name="connsiteY4-60" fmla="*/ 1162617 h 1334067"/>
              <a:gd name="connsiteX0-61" fmla="*/ 0 w 6077835"/>
              <a:gd name="connsiteY0-62" fmla="*/ 1209734 h 1209734"/>
              <a:gd name="connsiteX1-63" fmla="*/ 1485354 w 6077835"/>
              <a:gd name="connsiteY1-64" fmla="*/ 59 h 1209734"/>
              <a:gd name="connsiteX2-65" fmla="*/ 3060727 w 6077835"/>
              <a:gd name="connsiteY2-66" fmla="*/ 1152584 h 1209734"/>
              <a:gd name="connsiteX3-67" fmla="*/ 4638129 w 6077835"/>
              <a:gd name="connsiteY3-68" fmla="*/ 59 h 1209734"/>
              <a:gd name="connsiteX4-69" fmla="*/ 6077835 w 6077835"/>
              <a:gd name="connsiteY4-70" fmla="*/ 1162109 h 12097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77835" h="1209734">
                <a:moveTo>
                  <a:pt x="0" y="1209734"/>
                </a:moveTo>
                <a:cubicBezTo>
                  <a:pt x="400844" y="412809"/>
                  <a:pt x="975233" y="9584"/>
                  <a:pt x="1485354" y="59"/>
                </a:cubicBezTo>
                <a:cubicBezTo>
                  <a:pt x="1995475" y="-9466"/>
                  <a:pt x="2535265" y="1152584"/>
                  <a:pt x="3060727" y="1152584"/>
                </a:cubicBezTo>
                <a:cubicBezTo>
                  <a:pt x="3586189" y="1152584"/>
                  <a:pt x="4135278" y="-1528"/>
                  <a:pt x="4638129" y="59"/>
                </a:cubicBezTo>
                <a:cubicBezTo>
                  <a:pt x="5140980" y="1646"/>
                  <a:pt x="5931785" y="820796"/>
                  <a:pt x="6077835" y="1162109"/>
                </a:cubicBezTo>
              </a:path>
            </a:pathLst>
          </a:custGeom>
          <a:noFill/>
          <a:ln w="76200"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TextBox 6"/>
          <p:cNvSpPr txBox="1">
            <a:spLocks noChangeArrowheads="1"/>
          </p:cNvSpPr>
          <p:nvPr/>
        </p:nvSpPr>
        <p:spPr bwMode="auto">
          <a:xfrm>
            <a:off x="1612428" y="3623789"/>
            <a:ext cx="161569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项目介绍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97" name="TextBox 6"/>
          <p:cNvSpPr txBox="1">
            <a:spLocks noChangeArrowheads="1"/>
          </p:cNvSpPr>
          <p:nvPr/>
        </p:nvSpPr>
        <p:spPr bwMode="auto">
          <a:xfrm>
            <a:off x="1831002" y="1251743"/>
            <a:ext cx="183269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逻辑模型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101" name="TextBox 6"/>
          <p:cNvSpPr txBox="1">
            <a:spLocks noChangeArrowheads="1"/>
          </p:cNvSpPr>
          <p:nvPr/>
        </p:nvSpPr>
        <p:spPr bwMode="auto">
          <a:xfrm>
            <a:off x="3695840" y="2318113"/>
            <a:ext cx="185078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社群画布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105" name="TextBox 6"/>
          <p:cNvSpPr txBox="1">
            <a:spLocks noChangeArrowheads="1"/>
          </p:cNvSpPr>
          <p:nvPr/>
        </p:nvSpPr>
        <p:spPr bwMode="auto">
          <a:xfrm>
            <a:off x="5670881" y="3241077"/>
            <a:ext cx="18126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参考文献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897726" y="3927132"/>
            <a:ext cx="79756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5A9E"/>
                </a:solidFill>
                <a:latin typeface="Kozuka Gothic Pro R" pitchFamily="34" charset="-128"/>
                <a:ea typeface="Kozuka Gothic Pro R" pitchFamily="34" charset="-128"/>
              </a:rPr>
              <a:t>about me</a:t>
            </a:r>
            <a:endParaRPr lang="en-US" altLang="zh-CN" sz="1200" b="1" dirty="0">
              <a:solidFill>
                <a:srgbClr val="005A9E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49740" y="1563943"/>
            <a:ext cx="12585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rgbClr val="005A9E"/>
                </a:solidFill>
                <a:latin typeface="Kozuka Gothic Pro R" pitchFamily="34" charset="-128"/>
                <a:ea typeface="Kozuka Gothic Pro R" pitchFamily="34" charset="-128"/>
              </a:rPr>
              <a:t> logical model</a:t>
            </a:r>
            <a:endParaRPr lang="en-US" altLang="zh-CN" sz="1200" b="1" dirty="0">
              <a:solidFill>
                <a:srgbClr val="005A9E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880898" y="2624591"/>
            <a:ext cx="11817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rgbClr val="005A9E"/>
                </a:solidFill>
                <a:latin typeface="Kozuka Gothic Pro R" pitchFamily="34" charset="-128"/>
                <a:ea typeface="Kozuka Gothic Pro R" pitchFamily="34" charset="-128"/>
              </a:rPr>
              <a:t>Social canvas</a:t>
            </a:r>
            <a:endParaRPr lang="en-US" altLang="zh-CN" sz="1200" b="1" dirty="0">
              <a:solidFill>
                <a:srgbClr val="005A9E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777953" y="3553903"/>
            <a:ext cx="9512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rgbClr val="005A9E"/>
                </a:solidFill>
                <a:latin typeface="Kozuka Gothic Pro R" pitchFamily="34" charset="-128"/>
                <a:ea typeface="Kozuka Gothic Pro R" pitchFamily="34" charset="-128"/>
              </a:rPr>
              <a:t> Reference</a:t>
            </a:r>
            <a:endParaRPr lang="en-US" altLang="zh-CN" sz="1200" b="1" dirty="0">
              <a:solidFill>
                <a:srgbClr val="005A9E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382574" y="3184341"/>
            <a:ext cx="1061926" cy="1061926"/>
            <a:chOff x="1008115" y="2542722"/>
            <a:chExt cx="1360493" cy="1360493"/>
          </a:xfrm>
        </p:grpSpPr>
        <p:grpSp>
          <p:nvGrpSpPr>
            <p:cNvPr id="124" name="组合 123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6" name="同心圆 1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1327879" y="2645288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2033846" y="1917772"/>
            <a:ext cx="1061926" cy="1061926"/>
            <a:chOff x="1008115" y="2542722"/>
            <a:chExt cx="1360493" cy="1360493"/>
          </a:xfrm>
        </p:grpSpPr>
        <p:grpSp>
          <p:nvGrpSpPr>
            <p:cNvPr id="129" name="组合 128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1" name="同心圆 1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1301305" y="2643677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5898539" y="1868077"/>
            <a:ext cx="1061926" cy="1061926"/>
            <a:chOff x="1008115" y="2542722"/>
            <a:chExt cx="1360493" cy="1360493"/>
          </a:xfrm>
        </p:grpSpPr>
        <p:grpSp>
          <p:nvGrpSpPr>
            <p:cNvPr id="134" name="组合 133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6" name="同心圆 1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1268621" y="2643677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3958916" y="3014452"/>
            <a:ext cx="1061926" cy="1061926"/>
            <a:chOff x="1008115" y="2542722"/>
            <a:chExt cx="1360493" cy="1360493"/>
          </a:xfrm>
        </p:grpSpPr>
        <p:grpSp>
          <p:nvGrpSpPr>
            <p:cNvPr id="139" name="组合 138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1" name="同心圆 1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1287848" y="2585262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7356178" y="2954372"/>
            <a:ext cx="1061926" cy="1061926"/>
            <a:chOff x="1008115" y="2542722"/>
            <a:chExt cx="1360493" cy="1360493"/>
          </a:xfrm>
        </p:grpSpPr>
        <p:grpSp>
          <p:nvGrpSpPr>
            <p:cNvPr id="144" name="组合 143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2" name="同心圆 1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5" name="椭圆 15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1264067" y="2660892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58" name="TextBox 6"/>
          <p:cNvSpPr txBox="1">
            <a:spLocks noChangeArrowheads="1"/>
          </p:cNvSpPr>
          <p:nvPr/>
        </p:nvSpPr>
        <p:spPr bwMode="auto">
          <a:xfrm>
            <a:off x="7245580" y="2029708"/>
            <a:ext cx="18126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附件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7400277" y="2342534"/>
            <a:ext cx="9512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rgbClr val="005A9E"/>
                </a:solidFill>
                <a:latin typeface="Kozuka Gothic Pro R" pitchFamily="34" charset="-128"/>
                <a:ea typeface="Kozuka Gothic Pro R" pitchFamily="34" charset="-128"/>
              </a:rPr>
              <a:t> Enclosure</a:t>
            </a:r>
            <a:endParaRPr lang="en-US" altLang="zh-CN" sz="1200" b="1" dirty="0">
              <a:solidFill>
                <a:srgbClr val="005A9E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2817722" y="-2679427"/>
            <a:ext cx="3775625" cy="377562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7" name="同心圆 1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椭圆 1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rgbClr val="005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9" name="TextBox 28"/>
          <p:cNvSpPr txBox="1"/>
          <p:nvPr/>
        </p:nvSpPr>
        <p:spPr bwMode="auto">
          <a:xfrm>
            <a:off x="3811283" y="156543"/>
            <a:ext cx="1769358" cy="5124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目录</a:t>
            </a:r>
            <a:endParaRPr lang="zh-CN" altLang="en-US" sz="3600" b="1" kern="0" dirty="0">
              <a:ln w="18415" cmpd="sng">
                <a:noFill/>
                <a:prstDash val="solid"/>
              </a:ln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70" name="前言"/>
          <p:cNvSpPr>
            <a:spLocks noChangeArrowheads="1"/>
          </p:cNvSpPr>
          <p:nvPr/>
        </p:nvSpPr>
        <p:spPr bwMode="auto">
          <a:xfrm>
            <a:off x="3850197" y="566550"/>
            <a:ext cx="1654244" cy="338526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square" lIns="91411" tIns="45706" rIns="91411" bIns="45706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  <a:ea typeface="方正兰亭黑_GBK" panose="02000000000000000000" pitchFamily="2" charset="-122"/>
                <a:sym typeface="Impact" panose="020B0806030902050204" pitchFamily="34" charset="0"/>
              </a:rPr>
              <a:t>Introduction</a:t>
            </a:r>
            <a:endParaRPr lang="zh-CN" altLang="en-US" sz="1100" dirty="0">
              <a:solidFill>
                <a:schemeClr val="bg1"/>
              </a:solidFill>
              <a:latin typeface="Impact" panose="020B0806030902050204" pitchFamily="34" charset="0"/>
              <a:ea typeface="方正兰亭黑_GBK" panose="02000000000000000000" pitchFamily="2" charset="-122"/>
              <a:sym typeface="Impact" panose="020B0806030902050204" pitchFamily="34" charset="0"/>
            </a:endParaRPr>
          </a:p>
        </p:txBody>
      </p:sp>
      <p:sp>
        <p:nvSpPr>
          <p:cNvPr id="171" name="椭圆 170"/>
          <p:cNvSpPr/>
          <p:nvPr/>
        </p:nvSpPr>
        <p:spPr>
          <a:xfrm>
            <a:off x="4789176" y="4748289"/>
            <a:ext cx="274729" cy="274692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4492893" y="4866591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/>
          <p:nvPr/>
        </p:nvSpPr>
        <p:spPr>
          <a:xfrm>
            <a:off x="4972203" y="4820369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4029777" y="4693127"/>
            <a:ext cx="250411" cy="2503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4292849" y="4629684"/>
            <a:ext cx="274729" cy="274692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4527634" y="4916109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5115965" y="4767030"/>
            <a:ext cx="322095" cy="322052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3702392" y="4825273"/>
            <a:ext cx="274729" cy="274692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3417231" y="4956464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4653784" y="4620819"/>
            <a:ext cx="274729" cy="274692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4186085" y="4878319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>
            <a:off x="5547762" y="4952019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50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50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4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6" grpId="0"/>
      <p:bldP spid="97" grpId="0"/>
      <p:bldP spid="101" grpId="0"/>
      <p:bldP spid="105" grpId="0"/>
      <p:bldP spid="109" grpId="0"/>
      <p:bldP spid="113" grpId="0"/>
      <p:bldP spid="114" grpId="0"/>
      <p:bldP spid="122" grpId="0"/>
      <p:bldP spid="158" grpId="0"/>
      <p:bldP spid="161" grpId="0"/>
      <p:bldP spid="169" grpId="0"/>
      <p:bldP spid="170" grpId="0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00870" y="250030"/>
            <a:ext cx="1050290" cy="344170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项目介绍</a:t>
            </a:r>
            <a:endParaRPr lang="zh-CN" altLang="en-US" sz="1800" dirty="0" smtClean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7" name="任意多边形 36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4465" y="252824"/>
            <a:ext cx="916928" cy="346169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流程图: 摘录 38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106" name="灯片编号占位符 38"/>
          <p:cNvSpPr txBox="1"/>
          <p:nvPr/>
        </p:nvSpPr>
        <p:spPr>
          <a:xfrm>
            <a:off x="2953192" y="5405626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865402" y="2040255"/>
            <a:ext cx="1106686" cy="353188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5585678" y="2040255"/>
            <a:ext cx="1106686" cy="353188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2239886" y="2040255"/>
            <a:ext cx="1106686" cy="353188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 bwMode="auto">
          <a:xfrm>
            <a:off x="3600609" y="1173718"/>
            <a:ext cx="1918097" cy="681038"/>
            <a:chOff x="0" y="0"/>
            <a:chExt cx="2636520" cy="1447800"/>
          </a:xfrm>
        </p:grpSpPr>
        <p:sp>
          <p:nvSpPr>
            <p:cNvPr id="48" name="任意多边形 47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9" name="文本框 24"/>
            <p:cNvSpPr>
              <a:spLocks noChangeArrowheads="1"/>
            </p:cNvSpPr>
            <p:nvPr/>
          </p:nvSpPr>
          <p:spPr bwMode="auto">
            <a:xfrm>
              <a:off x="304995" y="381696"/>
              <a:ext cx="2230360" cy="684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5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rPr>
                <a:t>认识清华</a:t>
              </a:r>
              <a:endParaRPr lang="zh-CN" altLang="en-US" sz="150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组合 2"/>
          <p:cNvGrpSpPr/>
          <p:nvPr/>
        </p:nvGrpSpPr>
        <p:grpSpPr bwMode="auto">
          <a:xfrm>
            <a:off x="1998028" y="1173718"/>
            <a:ext cx="1918097" cy="681038"/>
            <a:chOff x="0" y="0"/>
            <a:chExt cx="2636520" cy="1447800"/>
          </a:xfrm>
        </p:grpSpPr>
        <p:sp>
          <p:nvSpPr>
            <p:cNvPr id="51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" name="文本框 25"/>
            <p:cNvSpPr>
              <a:spLocks noChangeArrowheads="1"/>
            </p:cNvSpPr>
            <p:nvPr/>
          </p:nvSpPr>
          <p:spPr bwMode="auto">
            <a:xfrm>
              <a:off x="272839" y="332420"/>
              <a:ext cx="2293960" cy="78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5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rPr>
                <a:t>认识自己</a:t>
              </a:r>
              <a:endParaRPr lang="zh-CN" altLang="en-US" sz="15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22"/>
          <p:cNvGrpSpPr/>
          <p:nvPr/>
        </p:nvGrpSpPr>
        <p:grpSpPr bwMode="auto">
          <a:xfrm>
            <a:off x="5204381" y="1173718"/>
            <a:ext cx="1918097" cy="681038"/>
            <a:chOff x="0" y="0"/>
            <a:chExt cx="2636520" cy="1447800"/>
          </a:xfrm>
        </p:grpSpPr>
        <p:sp>
          <p:nvSpPr>
            <p:cNvPr id="57" name="任意多边形 6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" name="文本框 27"/>
            <p:cNvSpPr>
              <a:spLocks noChangeArrowheads="1"/>
            </p:cNvSpPr>
            <p:nvPr/>
          </p:nvSpPr>
          <p:spPr bwMode="auto">
            <a:xfrm>
              <a:off x="330619" y="332425"/>
              <a:ext cx="2205655" cy="78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5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rPr>
                <a:t>清华与我</a:t>
              </a:r>
              <a:endParaRPr lang="zh-CN" altLang="en-US" sz="150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sp>
        <p:nvSpPr>
          <p:cNvPr id="60" name="矩形 32"/>
          <p:cNvSpPr>
            <a:spLocks noChangeArrowheads="1"/>
          </p:cNvSpPr>
          <p:nvPr/>
        </p:nvSpPr>
        <p:spPr bwMode="auto">
          <a:xfrm>
            <a:off x="2387643" y="2063115"/>
            <a:ext cx="715010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700" dirty="0" smtClean="0">
                <a:solidFill>
                  <a:srgbClr val="005A9E"/>
                </a:solidFill>
                <a:sym typeface="方正兰亭黑_GBK" panose="02000000000000000000" pitchFamily="2" charset="-122"/>
              </a:rPr>
              <a:t>step1</a:t>
            </a:r>
            <a:endParaRPr lang="en-US" altLang="zh-CN" sz="1700" dirty="0" smtClean="0">
              <a:solidFill>
                <a:srgbClr val="005A9E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61" name="矩形 47"/>
          <p:cNvSpPr>
            <a:spLocks noChangeArrowheads="1"/>
          </p:cNvSpPr>
          <p:nvPr/>
        </p:nvSpPr>
        <p:spPr bwMode="auto">
          <a:xfrm>
            <a:off x="2032557" y="2422684"/>
            <a:ext cx="1431131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方正兰亭黑_GBK" panose="02000000000000000000" pitchFamily="2" charset="-122"/>
              </a:rPr>
              <a:t>运用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方正兰亭黑_GBK" panose="02000000000000000000" pitchFamily="2" charset="-122"/>
              </a:rPr>
              <a:t>Standout2.0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方正兰亭黑_GBK" panose="02000000000000000000" pitchFamily="2" charset="-122"/>
              </a:rPr>
              <a:t>发现自己的优势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方正兰亭黑_GBK" panose="02000000000000000000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·个人简历编辑迭代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方正兰亭黑_GBK" panose="02000000000000000000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·每日课前小组晨间汇报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方正兰亭黑_GBK" panose="02000000000000000000" pitchFamily="2" charset="-122"/>
            </a:endParaRPr>
          </a:p>
        </p:txBody>
      </p:sp>
      <p:sp>
        <p:nvSpPr>
          <p:cNvPr id="62" name="矩形 34"/>
          <p:cNvSpPr>
            <a:spLocks noChangeArrowheads="1"/>
          </p:cNvSpPr>
          <p:nvPr/>
        </p:nvSpPr>
        <p:spPr bwMode="auto">
          <a:xfrm>
            <a:off x="4069200" y="2063115"/>
            <a:ext cx="71183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700" dirty="0" smtClean="0">
                <a:solidFill>
                  <a:srgbClr val="005A9E"/>
                </a:solidFill>
                <a:sym typeface="方正兰亭黑_GBK" panose="02000000000000000000" pitchFamily="2" charset="-122"/>
              </a:rPr>
              <a:t>step2</a:t>
            </a:r>
            <a:endParaRPr lang="en-US" altLang="zh-CN" sz="1700" dirty="0" smtClean="0">
              <a:solidFill>
                <a:schemeClr val="tx1">
                  <a:lumMod val="65000"/>
                  <a:lumOff val="35000"/>
                </a:schemeClr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3743484" y="2422684"/>
            <a:ext cx="1406129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·钱俊雯老师介绍图书馆使用</a:t>
            </a:r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方正兰亭黑_GBK" panose="02000000000000000000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·进入学校实验室，参观探究</a:t>
            </a:r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方正兰亭黑_GBK" panose="02000000000000000000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·了解社团资源</a:t>
            </a:r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方正兰亭黑_GBK" panose="02000000000000000000" pitchFamily="2" charset="-122"/>
            </a:endParaRPr>
          </a:p>
        </p:txBody>
      </p:sp>
      <p:sp>
        <p:nvSpPr>
          <p:cNvPr id="64" name="矩形 36"/>
          <p:cNvSpPr>
            <a:spLocks noChangeArrowheads="1"/>
          </p:cNvSpPr>
          <p:nvPr/>
        </p:nvSpPr>
        <p:spPr bwMode="auto">
          <a:xfrm>
            <a:off x="5745839" y="2063115"/>
            <a:ext cx="713740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700" dirty="0" smtClean="0">
                <a:solidFill>
                  <a:srgbClr val="005A9E"/>
                </a:solidFill>
                <a:sym typeface="方正兰亭黑_GBK" panose="02000000000000000000" pitchFamily="2" charset="-122"/>
              </a:rPr>
              <a:t>step3</a:t>
            </a:r>
            <a:endParaRPr lang="en-US" altLang="zh-CN" sz="1700" dirty="0" smtClean="0">
              <a:solidFill>
                <a:srgbClr val="005A9E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65" name="矩形 47"/>
          <p:cNvSpPr>
            <a:spLocks noChangeArrowheads="1"/>
          </p:cNvSpPr>
          <p:nvPr/>
        </p:nvSpPr>
        <p:spPr bwMode="auto">
          <a:xfrm>
            <a:off x="5429409" y="2422684"/>
            <a:ext cx="1419225" cy="117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·学习上期班级学员手册和班级宪章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·制定本期班级学员手册和班级宪章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·终极汇报演出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8" name="直接连接符 8"/>
          <p:cNvSpPr>
            <a:spLocks noChangeShapeType="1"/>
          </p:cNvSpPr>
          <p:nvPr/>
        </p:nvSpPr>
        <p:spPr bwMode="auto">
          <a:xfrm>
            <a:off x="1062038" y="3693319"/>
            <a:ext cx="7019925" cy="1191"/>
          </a:xfrm>
          <a:prstGeom prst="line">
            <a:avLst/>
          </a:prstGeom>
          <a:noFill/>
          <a:ln w="635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9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9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3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49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5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9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49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4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1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5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49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ldLvl="0" animBg="1"/>
      <p:bldP spid="38" grpId="0"/>
      <p:bldP spid="39" grpId="0" bldLvl="0" animBg="1"/>
      <p:bldP spid="43" grpId="0" bldLvl="0" animBg="1"/>
      <p:bldP spid="44" grpId="0" bldLvl="0" animBg="1"/>
      <p:bldP spid="46" grpId="0" bldLvl="0" animBg="1"/>
      <p:bldP spid="60" grpId="0" bldLvl="0" autoUpdateAnimBg="0"/>
      <p:bldP spid="61" grpId="0" bldLvl="0" autoUpdateAnimBg="0"/>
      <p:bldP spid="62" grpId="0" bldLvl="0" autoUpdateAnimBg="0"/>
      <p:bldP spid="63" grpId="0" bldLvl="0" autoUpdateAnimBg="0"/>
      <p:bldP spid="64" grpId="0" bldLvl="0" autoUpdateAnimBg="0"/>
      <p:bldP spid="65" grpId="0" bldLvl="0" autoUpdateAnimBg="0"/>
      <p:bldP spid="6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70" y="250030"/>
            <a:ext cx="1118870" cy="344170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800" b="1" dirty="0" smtClean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</a:rPr>
              <a:t>认识自己</a:t>
            </a:r>
            <a:endParaRPr lang="zh-CN" altLang="en-US" sz="1800" b="1" dirty="0" smtClean="0">
              <a:solidFill>
                <a:schemeClr val="bg1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33" name="任意多边形 32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4465" y="252824"/>
            <a:ext cx="916928" cy="346169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22046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C:\Users\Administrator\Desktop\图片1.png图片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72870" y="1732280"/>
            <a:ext cx="1293495" cy="8578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6" name="组合 35"/>
          <p:cNvGrpSpPr/>
          <p:nvPr/>
        </p:nvGrpSpPr>
        <p:grpSpPr>
          <a:xfrm>
            <a:off x="2375115" y="1857960"/>
            <a:ext cx="601447" cy="589655"/>
            <a:chOff x="2375115" y="1905585"/>
            <a:chExt cx="601447" cy="589655"/>
          </a:xfrm>
        </p:grpSpPr>
        <p:grpSp>
          <p:nvGrpSpPr>
            <p:cNvPr id="37" name="组合 36"/>
            <p:cNvGrpSpPr/>
            <p:nvPr/>
          </p:nvGrpSpPr>
          <p:grpSpPr>
            <a:xfrm>
              <a:off x="239553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3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37511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01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864619" y="1555647"/>
            <a:ext cx="17335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Standout2.0</a:t>
            </a:r>
            <a:endParaRPr lang="en-US" altLang="zh-CN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16835" y="1952217"/>
            <a:ext cx="1342171" cy="8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测试自己的优势领域，从而结合实际重新认识自己，在MEM团队中发挥自己的优势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93140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D:\用户目录\我的图片\QQ图片20170916020701.pngQQ图片2017091602070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82915" y="1732167"/>
            <a:ext cx="1295025" cy="8578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5" name="组合 44"/>
          <p:cNvGrpSpPr/>
          <p:nvPr/>
        </p:nvGrpSpPr>
        <p:grpSpPr>
          <a:xfrm>
            <a:off x="6086055" y="1857960"/>
            <a:ext cx="601447" cy="589655"/>
            <a:chOff x="6086055" y="1905585"/>
            <a:chExt cx="601447" cy="589655"/>
          </a:xfrm>
        </p:grpSpPr>
        <p:grpSp>
          <p:nvGrpSpPr>
            <p:cNvPr id="46" name="组合 45"/>
            <p:cNvGrpSpPr/>
            <p:nvPr/>
          </p:nvGrpSpPr>
          <p:grpSpPr>
            <a:xfrm>
              <a:off x="610647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5A9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05A9E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08605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02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575559" y="1555647"/>
            <a:ext cx="16383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分析个人报告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27775" y="1952217"/>
            <a:ext cx="134217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Standout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优势测试，形成个人报告，给出职业建议。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931400" y="316153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 descr="C:\Users\Administrator\Desktop\timg (1).jpgtimg (1)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82915" y="3373007"/>
            <a:ext cx="1295025" cy="129476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4" name="组合 53"/>
          <p:cNvGrpSpPr/>
          <p:nvPr/>
        </p:nvGrpSpPr>
        <p:grpSpPr>
          <a:xfrm>
            <a:off x="6086055" y="3717240"/>
            <a:ext cx="601447" cy="589655"/>
            <a:chOff x="6086055" y="3764865"/>
            <a:chExt cx="601447" cy="589655"/>
          </a:xfrm>
        </p:grpSpPr>
        <p:grpSp>
          <p:nvGrpSpPr>
            <p:cNvPr id="55" name="组合 54"/>
            <p:cNvGrpSpPr/>
            <p:nvPr/>
          </p:nvGrpSpPr>
          <p:grpSpPr>
            <a:xfrm>
              <a:off x="610647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1" name="同心圆 8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5A9E"/>
                  </a:solidFill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05A9E"/>
                  </a:solidFill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6086055" y="37648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04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434589" y="3414927"/>
            <a:ext cx="14351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  </a:t>
            </a:r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极速约会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727775" y="3811497"/>
            <a:ext cx="134217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通过查阅其他同学的简历，找到自己想要了解的人。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220460" y="316153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86" name="图片 85" descr="C:\Users\Administrator\Desktop\timg.jpgtim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72235" y="3289935"/>
            <a:ext cx="1272540" cy="143573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7" name="组合 86"/>
          <p:cNvGrpSpPr/>
          <p:nvPr/>
        </p:nvGrpSpPr>
        <p:grpSpPr>
          <a:xfrm>
            <a:off x="2375115" y="3717240"/>
            <a:ext cx="601447" cy="589655"/>
            <a:chOff x="2375115" y="3764865"/>
            <a:chExt cx="601447" cy="589655"/>
          </a:xfrm>
        </p:grpSpPr>
        <p:grpSp>
          <p:nvGrpSpPr>
            <p:cNvPr id="88" name="组合 87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8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375115" y="37648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03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864619" y="3414927"/>
            <a:ext cx="16383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个人简历迭代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016835" y="3811497"/>
            <a:ext cx="134217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天的入学引导课及以后的学习生涯中，持续迭代个人，展示自我。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970716" y="776979"/>
            <a:ext cx="1356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新宋体" panose="02010609030101010101" charset="-122"/>
                <a:ea typeface="新宋体" panose="02010609030101010101" charset="-122"/>
              </a:rPr>
              <a:t>认识自己</a:t>
            </a:r>
            <a:endParaRPr lang="zh-CN" altLang="en-US" sz="2000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99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4" grpId="0"/>
      <p:bldP spid="35" grpId="0" bldLvl="0" animBg="1"/>
      <p:bldP spid="30" grpId="0" bldLvl="0" animBg="1"/>
      <p:bldP spid="41" grpId="0"/>
      <p:bldP spid="42" grpId="0"/>
      <p:bldP spid="43" grpId="0" bldLvl="0" animBg="1"/>
      <p:bldP spid="50" grpId="0"/>
      <p:bldP spid="51" grpId="0"/>
      <p:bldP spid="52" grpId="0" bldLvl="0" animBg="1"/>
      <p:bldP spid="83" grpId="0"/>
      <p:bldP spid="84" grpId="0"/>
      <p:bldP spid="85" grpId="0" bldLvl="0" animBg="1"/>
      <p:bldP spid="92" grpId="0"/>
      <p:bldP spid="93" grpId="0"/>
      <p:bldP spid="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70" y="250030"/>
            <a:ext cx="1118870" cy="344170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800" b="1" dirty="0" smtClean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</a:rPr>
              <a:t>认识清华</a:t>
            </a:r>
            <a:endParaRPr lang="zh-CN" altLang="en-US" sz="1800" b="1" dirty="0" smtClean="0">
              <a:solidFill>
                <a:schemeClr val="bg1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33" name="任意多边形 32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4465" y="252824"/>
            <a:ext cx="916928" cy="346169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22046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D:\用户目录\我的图片\timg.jpgtimg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72235" y="1535430"/>
            <a:ext cx="1273175" cy="127381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6" name="组合 35"/>
          <p:cNvGrpSpPr/>
          <p:nvPr/>
        </p:nvGrpSpPr>
        <p:grpSpPr>
          <a:xfrm>
            <a:off x="2375115" y="1857960"/>
            <a:ext cx="601447" cy="589655"/>
            <a:chOff x="2375115" y="1905585"/>
            <a:chExt cx="601447" cy="589655"/>
          </a:xfrm>
        </p:grpSpPr>
        <p:grpSp>
          <p:nvGrpSpPr>
            <p:cNvPr id="37" name="组合 36"/>
            <p:cNvGrpSpPr/>
            <p:nvPr/>
          </p:nvGrpSpPr>
          <p:grpSpPr>
            <a:xfrm>
              <a:off x="239553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3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37511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01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864619" y="1555647"/>
            <a:ext cx="1536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 </a:t>
            </a:r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图书馆介绍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16835" y="1952217"/>
            <a:ext cx="1342171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提供信息资源查找平台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93140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D:\用户目录\我的图片\timg (1).jpgtimg (1)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20005" y="1556385"/>
            <a:ext cx="1308100" cy="113411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5" name="组合 44"/>
          <p:cNvGrpSpPr/>
          <p:nvPr/>
        </p:nvGrpSpPr>
        <p:grpSpPr>
          <a:xfrm>
            <a:off x="6086055" y="1857960"/>
            <a:ext cx="601447" cy="589655"/>
            <a:chOff x="6086055" y="1905585"/>
            <a:chExt cx="601447" cy="589655"/>
          </a:xfrm>
        </p:grpSpPr>
        <p:grpSp>
          <p:nvGrpSpPr>
            <p:cNvPr id="46" name="组合 45"/>
            <p:cNvGrpSpPr/>
            <p:nvPr/>
          </p:nvGrpSpPr>
          <p:grpSpPr>
            <a:xfrm>
              <a:off x="610647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5A9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05A9E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08605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02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575559" y="1555647"/>
            <a:ext cx="1536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 </a:t>
            </a:r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实验室探究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27775" y="1952217"/>
            <a:ext cx="1342171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前往清华各个实验室，探究前沿技术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220460" y="316153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86" name="图片 85" descr="D:\用户目录\我的图片\timg (3).jpgtimg (3)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2235" y="3371533"/>
            <a:ext cx="1272540" cy="127254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7" name="组合 86"/>
          <p:cNvGrpSpPr/>
          <p:nvPr/>
        </p:nvGrpSpPr>
        <p:grpSpPr>
          <a:xfrm>
            <a:off x="2375115" y="3717240"/>
            <a:ext cx="601447" cy="589655"/>
            <a:chOff x="2375115" y="3764865"/>
            <a:chExt cx="601447" cy="589655"/>
          </a:xfrm>
        </p:grpSpPr>
        <p:grpSp>
          <p:nvGrpSpPr>
            <p:cNvPr id="88" name="组合 87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8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375115" y="37648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03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864619" y="3414927"/>
            <a:ext cx="1294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 </a:t>
            </a:r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清华社团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016835" y="3811497"/>
            <a:ext cx="13421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寻找社群资源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970716" y="776979"/>
            <a:ext cx="1356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新宋体" panose="02010609030101010101" charset="-122"/>
                <a:ea typeface="新宋体" panose="02010609030101010101" charset="-122"/>
              </a:rPr>
              <a:t>认识清华</a:t>
            </a:r>
            <a:endParaRPr lang="zh-CN" altLang="en-US" sz="2000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99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4" grpId="0"/>
      <p:bldP spid="35" grpId="0" bldLvl="0" animBg="1"/>
      <p:bldP spid="30" grpId="0" bldLvl="0" animBg="1"/>
      <p:bldP spid="41" grpId="0"/>
      <p:bldP spid="42" grpId="0"/>
      <p:bldP spid="43" grpId="0" bldLvl="0" animBg="1"/>
      <p:bldP spid="50" grpId="0"/>
      <p:bldP spid="51" grpId="0"/>
      <p:bldP spid="85" grpId="0" bldLvl="0" animBg="1"/>
      <p:bldP spid="92" grpId="0"/>
      <p:bldP spid="93" grpId="0"/>
      <p:bldP spid="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70" y="250030"/>
            <a:ext cx="1118870" cy="344170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800" b="1" dirty="0" smtClean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</a:rPr>
              <a:t>清华与我</a:t>
            </a:r>
            <a:endParaRPr lang="zh-CN" altLang="en-US" sz="1800" b="1" dirty="0" smtClean="0">
              <a:solidFill>
                <a:schemeClr val="bg1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33" name="任意多边形 32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4465" y="252824"/>
            <a:ext cx="916928" cy="346169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22046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C:\Users\Administrator\Desktop\图片1.png图片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72870" y="1732280"/>
            <a:ext cx="1293495" cy="8578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6" name="组合 35"/>
          <p:cNvGrpSpPr/>
          <p:nvPr/>
        </p:nvGrpSpPr>
        <p:grpSpPr>
          <a:xfrm>
            <a:off x="2375115" y="1857960"/>
            <a:ext cx="601447" cy="589655"/>
            <a:chOff x="2375115" y="1905585"/>
            <a:chExt cx="601447" cy="589655"/>
          </a:xfrm>
        </p:grpSpPr>
        <p:grpSp>
          <p:nvGrpSpPr>
            <p:cNvPr id="37" name="组合 36"/>
            <p:cNvGrpSpPr/>
            <p:nvPr/>
          </p:nvGrpSpPr>
          <p:grpSpPr>
            <a:xfrm>
              <a:off x="239553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3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37511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01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864619" y="1555647"/>
            <a:ext cx="21234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上一期宪章和手册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16835" y="1952217"/>
            <a:ext cx="134217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审阅上一期班级宪章和学院手册。找出问题和存在的不足。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93140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D:\用户目录\我的图片\QQ图片20170916020701.pngQQ图片2017091602070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82915" y="1732167"/>
            <a:ext cx="1295025" cy="8578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5" name="组合 44"/>
          <p:cNvGrpSpPr/>
          <p:nvPr/>
        </p:nvGrpSpPr>
        <p:grpSpPr>
          <a:xfrm>
            <a:off x="6086055" y="1857960"/>
            <a:ext cx="601447" cy="589655"/>
            <a:chOff x="6086055" y="1905585"/>
            <a:chExt cx="601447" cy="589655"/>
          </a:xfrm>
        </p:grpSpPr>
        <p:grpSp>
          <p:nvGrpSpPr>
            <p:cNvPr id="46" name="组合 45"/>
            <p:cNvGrpSpPr/>
            <p:nvPr/>
          </p:nvGrpSpPr>
          <p:grpSpPr>
            <a:xfrm>
              <a:off x="610647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5A9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05A9E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08605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02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575559" y="1555647"/>
            <a:ext cx="23660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整理本期宪章和手册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27775" y="1952217"/>
            <a:ext cx="134217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利用老师教的合弄制和社群画布修改上一期的班级宪章和学员手册。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220460" y="316153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86" name="图片 85" descr="C:\Users\Administrator\Desktop\timg.jpgtim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2235" y="3289935"/>
            <a:ext cx="1272540" cy="143573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7" name="组合 86"/>
          <p:cNvGrpSpPr/>
          <p:nvPr/>
        </p:nvGrpSpPr>
        <p:grpSpPr>
          <a:xfrm>
            <a:off x="2375115" y="3717240"/>
            <a:ext cx="601447" cy="589655"/>
            <a:chOff x="2375115" y="3764865"/>
            <a:chExt cx="601447" cy="589655"/>
          </a:xfrm>
        </p:grpSpPr>
        <p:grpSp>
          <p:nvGrpSpPr>
            <p:cNvPr id="88" name="组合 87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8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375115" y="37648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03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864619" y="3414927"/>
            <a:ext cx="16383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终极汇报演出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016835" y="3811497"/>
            <a:ext cx="1342171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汇总各个小组成果，完成终极汇演。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970716" y="776979"/>
            <a:ext cx="1356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新宋体" panose="02010609030101010101" charset="-122"/>
                <a:ea typeface="新宋体" panose="02010609030101010101" charset="-122"/>
              </a:rPr>
              <a:t>清华与我</a:t>
            </a:r>
            <a:endParaRPr lang="zh-CN" altLang="en-US" sz="2000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99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4" grpId="0"/>
      <p:bldP spid="35" grpId="0" bldLvl="0" animBg="1"/>
      <p:bldP spid="30" grpId="0" bldLvl="0" animBg="1"/>
      <p:bldP spid="41" grpId="0"/>
      <p:bldP spid="42" grpId="0"/>
      <p:bldP spid="43" grpId="0" bldLvl="0" animBg="1"/>
      <p:bldP spid="50" grpId="0"/>
      <p:bldP spid="51" grpId="0"/>
      <p:bldP spid="85" grpId="0" bldLvl="0" animBg="1"/>
      <p:bldP spid="92" grpId="0"/>
      <p:bldP spid="93" grpId="0"/>
      <p:bldP spid="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用户目录\我的图片\u=4032601192,452672807&amp;fm=27&amp;gp=0.jpgu=4032601192,452672807&amp;fm=27&amp;gp=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147820" y="2504123"/>
            <a:ext cx="937895" cy="937895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3084830" y="3558649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76269" y="3558846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26"/>
          <p:cNvSpPr txBox="1"/>
          <p:nvPr/>
        </p:nvSpPr>
        <p:spPr>
          <a:xfrm>
            <a:off x="3299199" y="4112106"/>
            <a:ext cx="2545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天行健 君子以自强不息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叶根友毛笔行书2.0版" panose="02010601030101010101" charset="-122"/>
              <a:ea typeface="叶根友毛笔行书2.0版" panose="02010601030101010101" charset="-122"/>
            </a:endParaRPr>
          </a:p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叶根友毛笔行书2.0版" panose="02010601030101010101" charset="-122"/>
                <a:ea typeface="叶根友毛笔行书2.0版" panose="02010601030101010101" charset="-122"/>
              </a:rPr>
              <a:t>地势坤 君子以厚德载物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1097</Words>
  <Application>WPS 演示</Application>
  <PresentationFormat>全屏显示(16:9)</PresentationFormat>
  <Paragraphs>172</Paragraphs>
  <Slides>8</Slides>
  <Notes>38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造字工房劲黑（非商用）常规体</vt:lpstr>
      <vt:lpstr>方正大黑简体</vt:lpstr>
      <vt:lpstr>方正超粗黑简体</vt:lpstr>
      <vt:lpstr>Impact</vt:lpstr>
      <vt:lpstr>方正兰亭黑_GBK</vt:lpstr>
      <vt:lpstr>Kozuka Gothic Pro R</vt:lpstr>
      <vt:lpstr>Watford DB</vt:lpstr>
      <vt:lpstr>方正兰亭粗黑_GBK</vt:lpstr>
      <vt:lpstr>方正兰亭粗黑简体</vt:lpstr>
      <vt:lpstr>Calibri</vt:lpstr>
      <vt:lpstr>新宋体</vt:lpstr>
      <vt:lpstr>黑体</vt:lpstr>
      <vt:lpstr>Arial Unicode MS</vt:lpstr>
      <vt:lpstr>MS Mincho</vt:lpstr>
      <vt:lpstr>Batang</vt:lpstr>
      <vt:lpstr>叶根友毛笔行书2.0版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PPT030通用</dc:title>
  <dc:creator>User</dc:creator>
  <cp:lastModifiedBy>Administrator</cp:lastModifiedBy>
  <cp:revision>254</cp:revision>
  <dcterms:created xsi:type="dcterms:W3CDTF">2015-01-22T11:01:00Z</dcterms:created>
  <dcterms:modified xsi:type="dcterms:W3CDTF">2017-09-15T19:48:45Z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